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6" r:id="rId4"/>
  </p:sldMasterIdLst>
  <p:notesMasterIdLst>
    <p:notesMasterId r:id="rId18"/>
  </p:notesMasterIdLst>
  <p:handoutMasterIdLst>
    <p:handoutMasterId r:id="rId19"/>
  </p:handoutMasterIdLst>
  <p:sldIdLst>
    <p:sldId id="257" r:id="rId5"/>
    <p:sldId id="259" r:id="rId6"/>
    <p:sldId id="260" r:id="rId7"/>
    <p:sldId id="263" r:id="rId8"/>
    <p:sldId id="264" r:id="rId9"/>
    <p:sldId id="265" r:id="rId10"/>
    <p:sldId id="266" r:id="rId11"/>
    <p:sldId id="272" r:id="rId12"/>
    <p:sldId id="267" r:id="rId13"/>
    <p:sldId id="269" r:id="rId14"/>
    <p:sldId id="258" r:id="rId15"/>
    <p:sldId id="261" r:id="rId16"/>
    <p:sldId id="262" r:id="rId17"/>
  </p:sldIdLst>
  <p:sldSz cx="9144000" cy="5143500" type="screen16x9"/>
  <p:notesSz cx="20104100" cy="11309350"/>
  <p:embeddedFontLst>
    <p:embeddedFont>
      <p:font typeface="Outfit" pitchFamily="2" charset="0"/>
      <p:regular r:id="rId20"/>
      <p:bold r:id="rId21"/>
      <p:italic r:id="rId22"/>
      <p:boldItalic r:id="rId23"/>
    </p:embeddedFont>
  </p:embeddedFontLst>
  <p:defaultTextStyle>
    <a:defPPr>
      <a:defRPr kern="0"/>
    </a:defPPr>
  </p:defaultTextStyle>
  <p:extLst>
    <p:ext uri="{EFAFB233-063F-42B5-8137-9DF3F51BA10A}">
      <p15:sldGuideLst xmlns:p15="http://schemas.microsoft.com/office/powerpoint/2012/main">
        <p15:guide id="2" pos="2818" userDrawn="1">
          <p15:clr>
            <a:srgbClr val="A4A3A4"/>
          </p15:clr>
        </p15:guide>
        <p15:guide id="3" orient="horz" pos="16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272100-A0E6-3701-3374-9E8541E884A8}" name="Garside, Ruth" initials="RG" userId="S::R.Garside@exeter.ac.uk::041612af-9af6-4131-bf62-159f7cca5d07" providerId="AD"/>
  <p188:author id="{235B1D7E-1DF4-21EA-E4AB-7AEC1A3C9D93}" name="Briscoe, Simon" initials="BS" userId="S::s.briscoe@exeter.ac.uk::9ca3afe5-df87-422b-80da-1e5251c514b2" providerId="AD"/>
  <p188:author id="{3F3F8BFE-56A5-C818-E62E-A30F348D1145}" name="Orr, Noreen" initials="NO" userId="S::N.Orr@exeter.ac.uk::e02a2140-557c-4fd9-bf96-7753d76a9b7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3B"/>
    <a:srgbClr val="017D69"/>
    <a:srgbClr val="00C896"/>
    <a:srgbClr val="F5F5F5"/>
    <a:srgbClr val="01DC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AED3C-9A32-4423-8969-72D810A1FBB1}" v="1" dt="2026-05-28T08:59:12.01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095" autoAdjust="0"/>
  </p:normalViewPr>
  <p:slideViewPr>
    <p:cSldViewPr snapToGrid="0">
      <p:cViewPr varScale="1">
        <p:scale>
          <a:sx n="186" d="100"/>
          <a:sy n="186" d="100"/>
        </p:scale>
        <p:origin x="1074" y="156"/>
      </p:cViewPr>
      <p:guideLst>
        <p:guide pos="2818"/>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9323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6529222"/>
      </p:ext>
    </p:extLst>
  </p:cSld>
  <p:clrMap bg1="lt1" tx1="dk1" bg2="lt2" tx2="dk2" accent1="accent1" accent2="accent2" accent3="accent3" accent4="accent4" accent5="accent5" accent6="accent6" hlink="hlink" folHlink="folHlink"/>
  <p:notesStyle>
    <a:lvl1pPr marL="0" algn="l" defTabSz="415869" rtl="0" eaLnBrk="1" latinLnBrk="0" hangingPunct="1">
      <a:defRPr sz="546" kern="1200">
        <a:solidFill>
          <a:schemeClr val="tx1"/>
        </a:solidFill>
        <a:latin typeface="+mn-lt"/>
        <a:ea typeface="+mn-ea"/>
        <a:cs typeface="+mn-cs"/>
      </a:defRPr>
    </a:lvl1pPr>
    <a:lvl2pPr marL="207935" algn="l" defTabSz="415869" rtl="0" eaLnBrk="1" latinLnBrk="0" hangingPunct="1">
      <a:defRPr sz="546" kern="1200">
        <a:solidFill>
          <a:schemeClr val="tx1"/>
        </a:solidFill>
        <a:latin typeface="+mn-lt"/>
        <a:ea typeface="+mn-ea"/>
        <a:cs typeface="+mn-cs"/>
      </a:defRPr>
    </a:lvl2pPr>
    <a:lvl3pPr marL="415869" algn="l" defTabSz="415869" rtl="0" eaLnBrk="1" latinLnBrk="0" hangingPunct="1">
      <a:defRPr sz="546" kern="1200">
        <a:solidFill>
          <a:schemeClr val="tx1"/>
        </a:solidFill>
        <a:latin typeface="+mn-lt"/>
        <a:ea typeface="+mn-ea"/>
        <a:cs typeface="+mn-cs"/>
      </a:defRPr>
    </a:lvl3pPr>
    <a:lvl4pPr marL="623804" algn="l" defTabSz="415869" rtl="0" eaLnBrk="1" latinLnBrk="0" hangingPunct="1">
      <a:defRPr sz="546" kern="1200">
        <a:solidFill>
          <a:schemeClr val="tx1"/>
        </a:solidFill>
        <a:latin typeface="+mn-lt"/>
        <a:ea typeface="+mn-ea"/>
        <a:cs typeface="+mn-cs"/>
      </a:defRPr>
    </a:lvl4pPr>
    <a:lvl5pPr marL="831738" algn="l" defTabSz="415869" rtl="0" eaLnBrk="1" latinLnBrk="0" hangingPunct="1">
      <a:defRPr sz="546" kern="1200">
        <a:solidFill>
          <a:schemeClr val="tx1"/>
        </a:solidFill>
        <a:latin typeface="+mn-lt"/>
        <a:ea typeface="+mn-ea"/>
        <a:cs typeface="+mn-cs"/>
      </a:defRPr>
    </a:lvl5pPr>
    <a:lvl6pPr marL="1039673" algn="l" defTabSz="415869" rtl="0" eaLnBrk="1" latinLnBrk="0" hangingPunct="1">
      <a:defRPr sz="546" kern="1200">
        <a:solidFill>
          <a:schemeClr val="tx1"/>
        </a:solidFill>
        <a:latin typeface="+mn-lt"/>
        <a:ea typeface="+mn-ea"/>
        <a:cs typeface="+mn-cs"/>
      </a:defRPr>
    </a:lvl6pPr>
    <a:lvl7pPr marL="1247607" algn="l" defTabSz="415869" rtl="0" eaLnBrk="1" latinLnBrk="0" hangingPunct="1">
      <a:defRPr sz="546" kern="1200">
        <a:solidFill>
          <a:schemeClr val="tx1"/>
        </a:solidFill>
        <a:latin typeface="+mn-lt"/>
        <a:ea typeface="+mn-ea"/>
        <a:cs typeface="+mn-cs"/>
      </a:defRPr>
    </a:lvl7pPr>
    <a:lvl8pPr marL="1455542" algn="l" defTabSz="415869" rtl="0" eaLnBrk="1" latinLnBrk="0" hangingPunct="1">
      <a:defRPr sz="546" kern="1200">
        <a:solidFill>
          <a:schemeClr val="tx1"/>
        </a:solidFill>
        <a:latin typeface="+mn-lt"/>
        <a:ea typeface="+mn-ea"/>
        <a:cs typeface="+mn-cs"/>
      </a:defRPr>
    </a:lvl8pPr>
    <a:lvl9pPr marL="1663476" algn="l" defTabSz="415869" rtl="0" eaLnBrk="1" latinLnBrk="0" hangingPunct="1">
      <a:defRPr sz="54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9563" y="1414463"/>
            <a:ext cx="6784975" cy="3816350"/>
          </a:xfrm>
          <a:prstGeom prst="rect">
            <a:avLst/>
          </a:prstGeom>
          <a:noFill/>
          <a:ln w="12700">
            <a:solidFill>
              <a:prstClr val="black"/>
            </a:solidFill>
          </a:ln>
        </p:spPr>
      </p:sp>
      <p:sp>
        <p:nvSpPr>
          <p:cNvPr id="3" name="Notes Placeholder 2"/>
          <p:cNvSpPr>
            <a:spLocks noGrp="1"/>
          </p:cNvSpPr>
          <p:nvPr>
            <p:ph type="body" idx="1"/>
          </p:nvPr>
        </p:nvSpPr>
        <p:spPr>
          <a:xfrm>
            <a:off x="2009775" y="5441950"/>
            <a:ext cx="16084550" cy="4454525"/>
          </a:xfrm>
          <a:prstGeom prst="rect">
            <a:avLst/>
          </a:prstGeom>
        </p:spPr>
        <p:txBody>
          <a:bodyPr/>
          <a:lstStyle/>
          <a:p>
            <a:endParaRPr lang="en-GB"/>
          </a:p>
        </p:txBody>
      </p:sp>
    </p:spTree>
    <p:extLst>
      <p:ext uri="{BB962C8B-B14F-4D97-AF65-F5344CB8AC3E}">
        <p14:creationId xmlns:p14="http://schemas.microsoft.com/office/powerpoint/2010/main" val="955771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9563" y="1414463"/>
            <a:ext cx="6784975" cy="3816350"/>
          </a:xfrm>
          <a:prstGeom prst="rect">
            <a:avLst/>
          </a:prstGeom>
          <a:noFill/>
          <a:ln w="12700">
            <a:solidFill>
              <a:prstClr val="black"/>
            </a:solidFill>
          </a:ln>
        </p:spPr>
      </p:sp>
      <p:sp>
        <p:nvSpPr>
          <p:cNvPr id="3" name="Notes Placeholder 2"/>
          <p:cNvSpPr>
            <a:spLocks noGrp="1"/>
          </p:cNvSpPr>
          <p:nvPr>
            <p:ph type="body" idx="1"/>
          </p:nvPr>
        </p:nvSpPr>
        <p:spPr>
          <a:xfrm>
            <a:off x="2009775" y="5441950"/>
            <a:ext cx="16084550" cy="4454525"/>
          </a:xfrm>
          <a:prstGeom prst="rect">
            <a:avLst/>
          </a:prstGeom>
        </p:spPr>
        <p:txBody>
          <a:bodyPr/>
          <a:lstStyle/>
          <a:p>
            <a:r>
              <a:rPr lang="en-GB" dirty="0"/>
              <a:t>Note: Studies reporting only measures of exposure e.g. levels of mercury in blood, without a direct link to a measurement of health input not included in synthesis</a:t>
            </a:r>
          </a:p>
        </p:txBody>
      </p:sp>
    </p:spTree>
    <p:extLst>
      <p:ext uri="{BB962C8B-B14F-4D97-AF65-F5344CB8AC3E}">
        <p14:creationId xmlns:p14="http://schemas.microsoft.com/office/powerpoint/2010/main" val="3917716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9563" y="1414463"/>
            <a:ext cx="6784975" cy="3816350"/>
          </a:xfrm>
          <a:prstGeom prst="rect">
            <a:avLst/>
          </a:prstGeom>
          <a:noFill/>
          <a:ln w="12700">
            <a:solidFill>
              <a:prstClr val="black"/>
            </a:solidFill>
          </a:ln>
        </p:spPr>
      </p:sp>
      <p:sp>
        <p:nvSpPr>
          <p:cNvPr id="3" name="Notes Placeholder 2"/>
          <p:cNvSpPr>
            <a:spLocks noGrp="1"/>
          </p:cNvSpPr>
          <p:nvPr>
            <p:ph type="body" idx="1"/>
          </p:nvPr>
        </p:nvSpPr>
        <p:spPr>
          <a:xfrm>
            <a:off x="2009775" y="5441950"/>
            <a:ext cx="16084550" cy="4454525"/>
          </a:xfrm>
          <a:prstGeom prst="rect">
            <a:avLst/>
          </a:prstGeom>
        </p:spPr>
        <p:txBody>
          <a:bodyPr/>
          <a:lstStyle/>
          <a:p>
            <a:r>
              <a:rPr lang="en-GB" sz="546" kern="1200">
                <a:solidFill>
                  <a:schemeClr val="tx1"/>
                </a:solidFill>
                <a:effectLst/>
                <a:latin typeface="+mn-lt"/>
                <a:ea typeface="+mn-ea"/>
                <a:cs typeface="+mn-cs"/>
              </a:rPr>
              <a:t>Study designs, outcomes of interest and findings were heterogeneous, precluding     identification of any clear conclusions regarding which restorative material was least  detrimental to health.</a:t>
            </a:r>
          </a:p>
          <a:p>
            <a:r>
              <a:rPr lang="en-GB" sz="546" kern="1200">
                <a:solidFill>
                  <a:schemeClr val="tx1"/>
                </a:solidFill>
                <a:effectLst/>
                <a:latin typeface="+mn-lt"/>
                <a:ea typeface="+mn-ea"/>
                <a:cs typeface="+mn-cs"/>
              </a:rPr>
              <a:t> </a:t>
            </a:r>
          </a:p>
          <a:p>
            <a:endParaRPr lang="en-GB"/>
          </a:p>
        </p:txBody>
      </p:sp>
    </p:spTree>
    <p:extLst>
      <p:ext uri="{BB962C8B-B14F-4D97-AF65-F5344CB8AC3E}">
        <p14:creationId xmlns:p14="http://schemas.microsoft.com/office/powerpoint/2010/main" val="1495560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9563" y="1414463"/>
            <a:ext cx="6784975" cy="3816350"/>
          </a:xfrm>
          <a:prstGeom prst="rect">
            <a:avLst/>
          </a:prstGeom>
          <a:noFill/>
          <a:ln w="12700">
            <a:solidFill>
              <a:prstClr val="black"/>
            </a:solidFill>
          </a:ln>
        </p:spPr>
      </p:sp>
      <p:sp>
        <p:nvSpPr>
          <p:cNvPr id="3" name="Notes Placeholder 2"/>
          <p:cNvSpPr>
            <a:spLocks noGrp="1"/>
          </p:cNvSpPr>
          <p:nvPr>
            <p:ph type="body" idx="1"/>
          </p:nvPr>
        </p:nvSpPr>
        <p:spPr>
          <a:xfrm>
            <a:off x="2009775" y="5441950"/>
            <a:ext cx="16084550" cy="4454525"/>
          </a:xfrm>
          <a:prstGeom prst="rect">
            <a:avLst/>
          </a:prstGeom>
        </p:spPr>
        <p:txBody>
          <a:bodyPr/>
          <a:lstStyle/>
          <a:p>
            <a:endParaRPr lang="en-GB"/>
          </a:p>
        </p:txBody>
      </p:sp>
    </p:spTree>
    <p:extLst>
      <p:ext uri="{BB962C8B-B14F-4D97-AF65-F5344CB8AC3E}">
        <p14:creationId xmlns:p14="http://schemas.microsoft.com/office/powerpoint/2010/main" val="19533409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_white_opt1">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BAC4B8B1-E9D0-3C8E-A507-4A7B253F874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292535" y="361"/>
            <a:ext cx="3851465" cy="5143139"/>
          </a:xfrm>
          <a:prstGeom prst="rect">
            <a:avLst/>
          </a:prstGeom>
        </p:spPr>
      </p:pic>
      <p:sp>
        <p:nvSpPr>
          <p:cNvPr id="5" name="Title Placeholder 1">
            <a:extLst>
              <a:ext uri="{FF2B5EF4-FFF2-40B4-BE49-F238E27FC236}">
                <a16:creationId xmlns:a16="http://schemas.microsoft.com/office/drawing/2014/main" id="{8ACB8A57-5EFB-A8C3-4852-AD100EC5EFBC}"/>
              </a:ext>
            </a:extLst>
          </p:cNvPr>
          <p:cNvSpPr>
            <a:spLocks noGrp="1"/>
          </p:cNvSpPr>
          <p:nvPr>
            <p:ph type="title" hasCustomPrompt="1"/>
          </p:nvPr>
        </p:nvSpPr>
        <p:spPr>
          <a:xfrm>
            <a:off x="389157" y="3097148"/>
            <a:ext cx="4706868" cy="997860"/>
          </a:xfrm>
          <a:prstGeom prst="rect">
            <a:avLst/>
          </a:prstGeom>
        </p:spPr>
        <p:txBody>
          <a:bodyPr vert="horz" lIns="91440" tIns="45720" rIns="91440" bIns="45720" rtlCol="0" anchor="t">
            <a:noAutofit/>
          </a:bodyPr>
          <a:lstStyle>
            <a:lvl1pPr>
              <a:defRPr sz="3275" b="1" i="0">
                <a:solidFill>
                  <a:srgbClr val="003C3B"/>
                </a:solidFill>
                <a:latin typeface="Outfit" pitchFamily="2" charset="0"/>
              </a:defRPr>
            </a:lvl1pPr>
          </a:lstStyle>
          <a:p>
            <a:r>
              <a:rPr lang="en-GB"/>
              <a:t>Cover Slide title maximum of 2 lines</a:t>
            </a:r>
            <a:endParaRPr lang="en-US"/>
          </a:p>
        </p:txBody>
      </p:sp>
      <p:pic>
        <p:nvPicPr>
          <p:cNvPr id="8" name="Picture 7" descr="Logo&#10;&#10;Description automatically generated with medium confidence">
            <a:extLst>
              <a:ext uri="{FF2B5EF4-FFF2-40B4-BE49-F238E27FC236}">
                <a16:creationId xmlns:a16="http://schemas.microsoft.com/office/drawing/2014/main" id="{1199BFAD-F4D4-1B01-012B-E92049685C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1394" y="324909"/>
            <a:ext cx="4135674" cy="2721896"/>
          </a:xfrm>
          <a:prstGeom prst="rect">
            <a:avLst/>
          </a:prstGeom>
        </p:spPr>
      </p:pic>
    </p:spTree>
    <p:extLst>
      <p:ext uri="{BB962C8B-B14F-4D97-AF65-F5344CB8AC3E}">
        <p14:creationId xmlns:p14="http://schemas.microsoft.com/office/powerpoint/2010/main" val="3023147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Slide_green_opt5">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52D71C4C-306A-A0BD-62AA-747F3FE1639B}"/>
              </a:ext>
            </a:extLst>
          </p:cNvPr>
          <p:cNvSpPr/>
          <p:nvPr userDrawn="1"/>
        </p:nvSpPr>
        <p:spPr>
          <a:xfrm>
            <a:off x="1" y="0"/>
            <a:ext cx="5401549"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sp>
        <p:nvSpPr>
          <p:cNvPr id="3" name="Picture Placeholder 12">
            <a:extLst>
              <a:ext uri="{FF2B5EF4-FFF2-40B4-BE49-F238E27FC236}">
                <a16:creationId xmlns:a16="http://schemas.microsoft.com/office/drawing/2014/main" id="{D02B1128-FC30-2A5F-395F-B23F39F01B7A}"/>
              </a:ext>
            </a:extLst>
          </p:cNvPr>
          <p:cNvSpPr>
            <a:spLocks noGrp="1"/>
          </p:cNvSpPr>
          <p:nvPr>
            <p:ph type="pic" sz="quarter" idx="10"/>
          </p:nvPr>
        </p:nvSpPr>
        <p:spPr>
          <a:xfrm>
            <a:off x="5554548" y="0"/>
            <a:ext cx="3589452" cy="5143500"/>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12" name="object 3">
            <a:extLst>
              <a:ext uri="{FF2B5EF4-FFF2-40B4-BE49-F238E27FC236}">
                <a16:creationId xmlns:a16="http://schemas.microsoft.com/office/drawing/2014/main" id="{89B06EA9-5726-1883-D30F-BFF95D19A571}"/>
              </a:ext>
            </a:extLst>
          </p:cNvPr>
          <p:cNvSpPr/>
          <p:nvPr userDrawn="1"/>
        </p:nvSpPr>
        <p:spPr>
          <a:xfrm>
            <a:off x="5401549"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pic>
        <p:nvPicPr>
          <p:cNvPr id="5" name="Picture 4" descr="Logo&#10;&#10;Description automatically generated">
            <a:extLst>
              <a:ext uri="{FF2B5EF4-FFF2-40B4-BE49-F238E27FC236}">
                <a16:creationId xmlns:a16="http://schemas.microsoft.com/office/drawing/2014/main" id="{523A3671-EF21-D70D-2E1F-A668634359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0" name="Title Placeholder 1">
            <a:extLst>
              <a:ext uri="{FF2B5EF4-FFF2-40B4-BE49-F238E27FC236}">
                <a16:creationId xmlns:a16="http://schemas.microsoft.com/office/drawing/2014/main" id="{75D80FCF-3CBB-04A7-ECCA-B8C5E132E589}"/>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chemeClr val="bg1"/>
                </a:solidFill>
                <a:latin typeface="Outfit" pitchFamily="2" charset="0"/>
              </a:defRPr>
            </a:lvl1pPr>
          </a:lstStyle>
          <a:p>
            <a:r>
              <a:rPr lang="en-GB"/>
              <a:t>Cover Slide</a:t>
            </a:r>
            <a:br>
              <a:rPr lang="en-GB"/>
            </a:br>
            <a:r>
              <a:rPr lang="en-GB"/>
              <a:t>title maximum of 4 lines </a:t>
            </a:r>
            <a:endParaRPr lang="en-US"/>
          </a:p>
        </p:txBody>
      </p:sp>
      <p:sp>
        <p:nvSpPr>
          <p:cNvPr id="11" name="Subtitle 2">
            <a:extLst>
              <a:ext uri="{FF2B5EF4-FFF2-40B4-BE49-F238E27FC236}">
                <a16:creationId xmlns:a16="http://schemas.microsoft.com/office/drawing/2014/main" id="{485DB350-EE56-950E-D578-B313C92F0230}"/>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Tree>
    <p:extLst>
      <p:ext uri="{BB962C8B-B14F-4D97-AF65-F5344CB8AC3E}">
        <p14:creationId xmlns:p14="http://schemas.microsoft.com/office/powerpoint/2010/main" val="1046407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Slide_white_opt6_3">
    <p:spTree>
      <p:nvGrpSpPr>
        <p:cNvPr id="1" name=""/>
        <p:cNvGrpSpPr/>
        <p:nvPr/>
      </p:nvGrpSpPr>
      <p:grpSpPr>
        <a:xfrm>
          <a:off x="0" y="0"/>
          <a:ext cx="0" cy="0"/>
          <a:chOff x="0" y="0"/>
          <a:chExt cx="0" cy="0"/>
        </a:xfrm>
      </p:grpSpPr>
      <p:sp>
        <p:nvSpPr>
          <p:cNvPr id="14" name="object 3">
            <a:extLst>
              <a:ext uri="{FF2B5EF4-FFF2-40B4-BE49-F238E27FC236}">
                <a16:creationId xmlns:a16="http://schemas.microsoft.com/office/drawing/2014/main" id="{A1A56CEC-F9B4-6B61-96FA-BE9AFF2B61AE}"/>
              </a:ext>
            </a:extLst>
          </p:cNvPr>
          <p:cNvSpPr/>
          <p:nvPr userDrawn="1"/>
        </p:nvSpPr>
        <p:spPr>
          <a:xfrm>
            <a:off x="6788112"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
        <p:nvSpPr>
          <p:cNvPr id="10" name="Title Placeholder 1">
            <a:extLst>
              <a:ext uri="{FF2B5EF4-FFF2-40B4-BE49-F238E27FC236}">
                <a16:creationId xmlns:a16="http://schemas.microsoft.com/office/drawing/2014/main" id="{76C95C69-9981-BDC4-EB37-A36C66206B18}"/>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rgbClr val="003C3B"/>
                </a:solidFill>
                <a:latin typeface="Outfit" pitchFamily="2" charset="0"/>
              </a:defRPr>
            </a:lvl1pPr>
          </a:lstStyle>
          <a:p>
            <a:r>
              <a:rPr lang="en-GB"/>
              <a:t>Cover Slide</a:t>
            </a:r>
            <a:br>
              <a:rPr lang="en-GB"/>
            </a:br>
            <a:r>
              <a:rPr lang="en-GB"/>
              <a:t>title maximum of 4 lines </a:t>
            </a:r>
            <a:endParaRPr lang="en-US"/>
          </a:p>
        </p:txBody>
      </p:sp>
      <p:sp>
        <p:nvSpPr>
          <p:cNvPr id="11" name="Subtitle 2">
            <a:extLst>
              <a:ext uri="{FF2B5EF4-FFF2-40B4-BE49-F238E27FC236}">
                <a16:creationId xmlns:a16="http://schemas.microsoft.com/office/drawing/2014/main" id="{28E454C8-6C6C-B313-F7B3-801EA0F04508}"/>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pic>
        <p:nvPicPr>
          <p:cNvPr id="12" name="Picture 11" descr="Logo&#10;&#10;Description automatically generated with medium confidence">
            <a:extLst>
              <a:ext uri="{FF2B5EF4-FFF2-40B4-BE49-F238E27FC236}">
                <a16:creationId xmlns:a16="http://schemas.microsoft.com/office/drawing/2014/main" id="{85C755DB-893F-C64E-8AF2-C831F24E08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2" name="Picture Placeholder 12">
            <a:extLst>
              <a:ext uri="{FF2B5EF4-FFF2-40B4-BE49-F238E27FC236}">
                <a16:creationId xmlns:a16="http://schemas.microsoft.com/office/drawing/2014/main" id="{2D16448E-F6D1-2C20-67AF-E1151C7186A0}"/>
              </a:ext>
            </a:extLst>
          </p:cNvPr>
          <p:cNvSpPr>
            <a:spLocks noGrp="1"/>
          </p:cNvSpPr>
          <p:nvPr>
            <p:ph type="pic" sz="quarter" idx="10"/>
          </p:nvPr>
        </p:nvSpPr>
        <p:spPr>
          <a:xfrm>
            <a:off x="6941111" y="-5016"/>
            <a:ext cx="2202889" cy="5143500"/>
          </a:xfrm>
          <a:prstGeom prst="rect">
            <a:avLst/>
          </a:prstGeom>
          <a:noFill/>
        </p:spPr>
        <p:txBody>
          <a:bodyPr anchor="ctr"/>
          <a:lstStyle>
            <a:lvl1pPr marL="0" indent="0" algn="ctr">
              <a:buNone/>
              <a:defRPr b="0" i="0">
                <a:solidFill>
                  <a:schemeClr val="bg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1557868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lide_green_opt6">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B351935-2C81-E56E-4364-8BD26F7C6E1A}"/>
              </a:ext>
            </a:extLst>
          </p:cNvPr>
          <p:cNvSpPr/>
          <p:nvPr userDrawn="1"/>
        </p:nvSpPr>
        <p:spPr>
          <a:xfrm>
            <a:off x="0" y="0"/>
            <a:ext cx="6788112"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pic>
        <p:nvPicPr>
          <p:cNvPr id="9" name="Picture 8" descr="Logo&#10;&#10;Description automatically generated">
            <a:extLst>
              <a:ext uri="{FF2B5EF4-FFF2-40B4-BE49-F238E27FC236}">
                <a16:creationId xmlns:a16="http://schemas.microsoft.com/office/drawing/2014/main" id="{779D9B10-07A0-AAA2-F150-D4E0F68AC5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3" name="Title Placeholder 1">
            <a:extLst>
              <a:ext uri="{FF2B5EF4-FFF2-40B4-BE49-F238E27FC236}">
                <a16:creationId xmlns:a16="http://schemas.microsoft.com/office/drawing/2014/main" id="{293FCEBB-2B78-CAAE-746C-62AA054C77FF}"/>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chemeClr val="bg1"/>
                </a:solidFill>
                <a:latin typeface="Outfit" pitchFamily="2" charset="0"/>
              </a:defRPr>
            </a:lvl1pPr>
          </a:lstStyle>
          <a:p>
            <a:r>
              <a:rPr lang="en-GB"/>
              <a:t>Cover Slide</a:t>
            </a:r>
            <a:br>
              <a:rPr lang="en-GB"/>
            </a:br>
            <a:r>
              <a:rPr lang="en-GB"/>
              <a:t>title maximum of 4 lines </a:t>
            </a:r>
            <a:endParaRPr lang="en-US"/>
          </a:p>
        </p:txBody>
      </p:sp>
      <p:sp>
        <p:nvSpPr>
          <p:cNvPr id="14" name="object 3">
            <a:extLst>
              <a:ext uri="{FF2B5EF4-FFF2-40B4-BE49-F238E27FC236}">
                <a16:creationId xmlns:a16="http://schemas.microsoft.com/office/drawing/2014/main" id="{A1A56CEC-F9B4-6B61-96FA-BE9AFF2B61AE}"/>
              </a:ext>
            </a:extLst>
          </p:cNvPr>
          <p:cNvSpPr/>
          <p:nvPr userDrawn="1"/>
        </p:nvSpPr>
        <p:spPr>
          <a:xfrm>
            <a:off x="6788112"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
        <p:nvSpPr>
          <p:cNvPr id="15" name="Subtitle 2">
            <a:extLst>
              <a:ext uri="{FF2B5EF4-FFF2-40B4-BE49-F238E27FC236}">
                <a16:creationId xmlns:a16="http://schemas.microsoft.com/office/drawing/2014/main" id="{42689901-C3D4-869C-BD53-27333BB19431}"/>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2" name="Picture Placeholder 12">
            <a:extLst>
              <a:ext uri="{FF2B5EF4-FFF2-40B4-BE49-F238E27FC236}">
                <a16:creationId xmlns:a16="http://schemas.microsoft.com/office/drawing/2014/main" id="{F255504C-6278-D317-3B7B-B0FC81F2265D}"/>
              </a:ext>
            </a:extLst>
          </p:cNvPr>
          <p:cNvSpPr>
            <a:spLocks noGrp="1"/>
          </p:cNvSpPr>
          <p:nvPr>
            <p:ph type="pic" sz="quarter" idx="10"/>
          </p:nvPr>
        </p:nvSpPr>
        <p:spPr>
          <a:xfrm>
            <a:off x="6941111" y="-5016"/>
            <a:ext cx="2202889" cy="5143500"/>
          </a:xfrm>
          <a:prstGeom prst="rect">
            <a:avLst/>
          </a:prstGeom>
          <a:noFill/>
        </p:spPr>
        <p:txBody>
          <a:bodyPr anchor="ctr"/>
          <a:lstStyle>
            <a:lvl1pPr marL="0" indent="0" algn="ctr">
              <a:buNone/>
              <a:defRPr b="0" i="0">
                <a:solidFill>
                  <a:schemeClr val="bg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685386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Slide_white_opt1_2">
    <p:spTree>
      <p:nvGrpSpPr>
        <p:cNvPr id="1" name=""/>
        <p:cNvGrpSpPr/>
        <p:nvPr/>
      </p:nvGrpSpPr>
      <p:grpSpPr>
        <a:xfrm>
          <a:off x="0" y="0"/>
          <a:ext cx="0" cy="0"/>
          <a:chOff x="0" y="0"/>
          <a:chExt cx="0" cy="0"/>
        </a:xfrm>
      </p:grpSpPr>
      <p:sp>
        <p:nvSpPr>
          <p:cNvPr id="14" name="object 3">
            <a:extLst>
              <a:ext uri="{FF2B5EF4-FFF2-40B4-BE49-F238E27FC236}">
                <a16:creationId xmlns:a16="http://schemas.microsoft.com/office/drawing/2014/main" id="{A1A56CEC-F9B4-6B61-96FA-BE9AFF2B61AE}"/>
              </a:ext>
            </a:extLst>
          </p:cNvPr>
          <p:cNvSpPr/>
          <p:nvPr userDrawn="1"/>
        </p:nvSpPr>
        <p:spPr>
          <a:xfrm>
            <a:off x="6788112"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
        <p:nvSpPr>
          <p:cNvPr id="3" name="Title Placeholder 1">
            <a:extLst>
              <a:ext uri="{FF2B5EF4-FFF2-40B4-BE49-F238E27FC236}">
                <a16:creationId xmlns:a16="http://schemas.microsoft.com/office/drawing/2014/main" id="{F44AC0E7-BC0A-60E6-DB9B-9E4959B08777}"/>
              </a:ext>
            </a:extLst>
          </p:cNvPr>
          <p:cNvSpPr>
            <a:spLocks noGrp="1"/>
          </p:cNvSpPr>
          <p:nvPr>
            <p:ph type="title" hasCustomPrompt="1"/>
          </p:nvPr>
        </p:nvSpPr>
        <p:spPr>
          <a:xfrm>
            <a:off x="389157" y="1527521"/>
            <a:ext cx="3344315" cy="1714596"/>
          </a:xfrm>
          <a:prstGeom prst="rect">
            <a:avLst/>
          </a:prstGeom>
        </p:spPr>
        <p:txBody>
          <a:bodyPr vert="horz" lIns="91440" tIns="45720" rIns="91440" bIns="45720" rtlCol="0" anchor="t">
            <a:noAutofit/>
          </a:bodyPr>
          <a:lstStyle>
            <a:lvl1pPr>
              <a:defRPr sz="3600" b="1" i="0">
                <a:solidFill>
                  <a:srgbClr val="003C3B"/>
                </a:solidFill>
                <a:latin typeface="Outfit" pitchFamily="2" charset="0"/>
              </a:defRPr>
            </a:lvl1pPr>
          </a:lstStyle>
          <a:p>
            <a:r>
              <a:rPr lang="en-GB"/>
              <a:t>Divider Slide </a:t>
            </a:r>
            <a:endParaRPr lang="en-US"/>
          </a:p>
        </p:txBody>
      </p:sp>
      <p:sp>
        <p:nvSpPr>
          <p:cNvPr id="6" name="Subtitle 2">
            <a:extLst>
              <a:ext uri="{FF2B5EF4-FFF2-40B4-BE49-F238E27FC236}">
                <a16:creationId xmlns:a16="http://schemas.microsoft.com/office/drawing/2014/main" id="{48776E67-A12F-39E1-5122-480F41F2B23A}"/>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pic>
        <p:nvPicPr>
          <p:cNvPr id="7" name="Picture 6" descr="Logo&#10;&#10;Description automatically generated with medium confidence">
            <a:extLst>
              <a:ext uri="{FF2B5EF4-FFF2-40B4-BE49-F238E27FC236}">
                <a16:creationId xmlns:a16="http://schemas.microsoft.com/office/drawing/2014/main" id="{BA2B8176-154E-1134-AE38-0573799014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2" name="Picture Placeholder 12">
            <a:extLst>
              <a:ext uri="{FF2B5EF4-FFF2-40B4-BE49-F238E27FC236}">
                <a16:creationId xmlns:a16="http://schemas.microsoft.com/office/drawing/2014/main" id="{253E632D-627C-2CF2-8F59-9A00EB7D70DE}"/>
              </a:ext>
            </a:extLst>
          </p:cNvPr>
          <p:cNvSpPr>
            <a:spLocks noGrp="1"/>
          </p:cNvSpPr>
          <p:nvPr>
            <p:ph type="pic" sz="quarter" idx="10"/>
          </p:nvPr>
        </p:nvSpPr>
        <p:spPr>
          <a:xfrm>
            <a:off x="6941111" y="-5016"/>
            <a:ext cx="2202889" cy="5143500"/>
          </a:xfrm>
          <a:prstGeom prst="rect">
            <a:avLst/>
          </a:prstGeom>
          <a:noFill/>
        </p:spPr>
        <p:txBody>
          <a:bodyPr anchor="ctr"/>
          <a:lstStyle>
            <a:lvl1pPr marL="0" indent="0" algn="ctr">
              <a:buNone/>
              <a:defRPr b="0" i="0">
                <a:solidFill>
                  <a:schemeClr val="bg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19120976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_green_opt1_3">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B351935-2C81-E56E-4364-8BD26F7C6E1A}"/>
              </a:ext>
            </a:extLst>
          </p:cNvPr>
          <p:cNvSpPr/>
          <p:nvPr userDrawn="1"/>
        </p:nvSpPr>
        <p:spPr>
          <a:xfrm>
            <a:off x="0" y="0"/>
            <a:ext cx="6788112"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pic>
        <p:nvPicPr>
          <p:cNvPr id="9" name="Picture 8" descr="Logo&#10;&#10;Description automatically generated">
            <a:extLst>
              <a:ext uri="{FF2B5EF4-FFF2-40B4-BE49-F238E27FC236}">
                <a16:creationId xmlns:a16="http://schemas.microsoft.com/office/drawing/2014/main" id="{779D9B10-07A0-AAA2-F150-D4E0F68AC5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4" name="object 3">
            <a:extLst>
              <a:ext uri="{FF2B5EF4-FFF2-40B4-BE49-F238E27FC236}">
                <a16:creationId xmlns:a16="http://schemas.microsoft.com/office/drawing/2014/main" id="{A1A56CEC-F9B4-6B61-96FA-BE9AFF2B61AE}"/>
              </a:ext>
            </a:extLst>
          </p:cNvPr>
          <p:cNvSpPr/>
          <p:nvPr userDrawn="1"/>
        </p:nvSpPr>
        <p:spPr>
          <a:xfrm>
            <a:off x="6788112"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
        <p:nvSpPr>
          <p:cNvPr id="15" name="Subtitle 2">
            <a:extLst>
              <a:ext uri="{FF2B5EF4-FFF2-40B4-BE49-F238E27FC236}">
                <a16:creationId xmlns:a16="http://schemas.microsoft.com/office/drawing/2014/main" id="{42689901-C3D4-869C-BD53-27333BB19431}"/>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2" name="Title Placeholder 1">
            <a:extLst>
              <a:ext uri="{FF2B5EF4-FFF2-40B4-BE49-F238E27FC236}">
                <a16:creationId xmlns:a16="http://schemas.microsoft.com/office/drawing/2014/main" id="{CE83BAD9-BD3D-6E62-299D-153A8F0BA5F3}"/>
              </a:ext>
            </a:extLst>
          </p:cNvPr>
          <p:cNvSpPr>
            <a:spLocks noGrp="1"/>
          </p:cNvSpPr>
          <p:nvPr>
            <p:ph type="title" hasCustomPrompt="1"/>
          </p:nvPr>
        </p:nvSpPr>
        <p:spPr>
          <a:xfrm>
            <a:off x="389157" y="1527521"/>
            <a:ext cx="3344315" cy="1714596"/>
          </a:xfrm>
          <a:prstGeom prst="rect">
            <a:avLst/>
          </a:prstGeom>
        </p:spPr>
        <p:txBody>
          <a:bodyPr vert="horz" lIns="91440" tIns="45720" rIns="91440" bIns="45720" rtlCol="0" anchor="t">
            <a:noAutofit/>
          </a:bodyPr>
          <a:lstStyle>
            <a:lvl1pPr>
              <a:defRPr sz="4002" b="1" i="0">
                <a:solidFill>
                  <a:schemeClr val="bg1"/>
                </a:solidFill>
                <a:latin typeface="Outfit" pitchFamily="2" charset="0"/>
              </a:defRPr>
            </a:lvl1pPr>
          </a:lstStyle>
          <a:p>
            <a:r>
              <a:rPr lang="en-GB"/>
              <a:t>Divider Slide </a:t>
            </a:r>
            <a:endParaRPr lang="en-US"/>
          </a:p>
        </p:txBody>
      </p:sp>
      <p:sp>
        <p:nvSpPr>
          <p:cNvPr id="3" name="Picture Placeholder 12">
            <a:extLst>
              <a:ext uri="{FF2B5EF4-FFF2-40B4-BE49-F238E27FC236}">
                <a16:creationId xmlns:a16="http://schemas.microsoft.com/office/drawing/2014/main" id="{C126C8C0-3094-993C-1E39-30F086435078}"/>
              </a:ext>
            </a:extLst>
          </p:cNvPr>
          <p:cNvSpPr>
            <a:spLocks noGrp="1"/>
          </p:cNvSpPr>
          <p:nvPr>
            <p:ph type="pic" sz="quarter" idx="10"/>
          </p:nvPr>
        </p:nvSpPr>
        <p:spPr>
          <a:xfrm>
            <a:off x="6941111" y="-5016"/>
            <a:ext cx="2202889" cy="5143500"/>
          </a:xfrm>
          <a:prstGeom prst="rect">
            <a:avLst/>
          </a:prstGeom>
          <a:noFill/>
        </p:spPr>
        <p:txBody>
          <a:bodyPr anchor="ctr"/>
          <a:lstStyle>
            <a:lvl1pPr marL="0" indent="0" algn="ctr">
              <a:buNone/>
              <a:defRPr b="0" i="0">
                <a:solidFill>
                  <a:schemeClr val="bg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39536851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_white_opt2">
    <p:spTree>
      <p:nvGrpSpPr>
        <p:cNvPr id="1" name=""/>
        <p:cNvGrpSpPr/>
        <p:nvPr/>
      </p:nvGrpSpPr>
      <p:grpSpPr>
        <a:xfrm>
          <a:off x="0" y="0"/>
          <a:ext cx="0" cy="0"/>
          <a:chOff x="0" y="0"/>
          <a:chExt cx="0" cy="0"/>
        </a:xfrm>
      </p:grpSpPr>
      <p:sp>
        <p:nvSpPr>
          <p:cNvPr id="13" name="object 10">
            <a:extLst>
              <a:ext uri="{FF2B5EF4-FFF2-40B4-BE49-F238E27FC236}">
                <a16:creationId xmlns:a16="http://schemas.microsoft.com/office/drawing/2014/main" id="{FACA2668-CF7B-F660-71BD-26C8FADA4FDB}"/>
              </a:ext>
            </a:extLst>
          </p:cNvPr>
          <p:cNvSpPr txBox="1"/>
          <p:nvPr userDrawn="1"/>
        </p:nvSpPr>
        <p:spPr>
          <a:xfrm>
            <a:off x="7953599" y="4443894"/>
            <a:ext cx="763925" cy="480003"/>
          </a:xfrm>
          <a:prstGeom prst="rect">
            <a:avLst/>
          </a:prstGeom>
        </p:spPr>
        <p:txBody>
          <a:bodyPr vert="horz" wrap="square" lIns="0" tIns="0" rIns="0" bIns="0" rtlCol="0">
            <a:spAutoFit/>
          </a:bodyPr>
          <a:lstStyle/>
          <a:p>
            <a:pPr marL="5776">
              <a:lnSpc>
                <a:spcPts val="1069"/>
              </a:lnSpc>
            </a:pPr>
            <a:r>
              <a:rPr sz="1228" b="0" i="0" spc="-5">
                <a:solidFill>
                  <a:srgbClr val="FFFFFF"/>
                </a:solidFill>
                <a:latin typeface="Outfit" pitchFamily="2" charset="0"/>
                <a:cs typeface="Spectral-Light"/>
              </a:rPr>
              <a:t>University</a:t>
            </a:r>
            <a:endParaRPr sz="1228" b="0" i="0">
              <a:latin typeface="Outfit" pitchFamily="2" charset="0"/>
              <a:cs typeface="Spectral-Light"/>
            </a:endParaRPr>
          </a:p>
          <a:p>
            <a:pPr marL="5776">
              <a:lnSpc>
                <a:spcPts val="1308"/>
              </a:lnSpc>
            </a:pPr>
            <a:r>
              <a:rPr sz="1228" b="0" i="0" spc="-25" err="1">
                <a:solidFill>
                  <a:srgbClr val="FFFFFF"/>
                </a:solidFill>
                <a:latin typeface="Outfit" pitchFamily="2" charset="0"/>
                <a:cs typeface="Spectral"/>
              </a:rPr>
              <a:t>of</a:t>
            </a:r>
            <a:r>
              <a:rPr sz="1228" b="0" i="0" spc="-25" err="1">
                <a:solidFill>
                  <a:srgbClr val="FFFFFF"/>
                </a:solidFill>
                <a:latin typeface="Outfit" pitchFamily="2" charset="0"/>
                <a:cs typeface="Spectral-Light"/>
              </a:rPr>
              <a:t>Galway.ie</a:t>
            </a:r>
            <a:endParaRPr sz="1228" b="0" i="0">
              <a:latin typeface="Outfit" pitchFamily="2" charset="0"/>
              <a:cs typeface="Spectral-Light"/>
            </a:endParaRPr>
          </a:p>
        </p:txBody>
      </p:sp>
      <p:sp>
        <p:nvSpPr>
          <p:cNvPr id="10" name="Title Placeholder 1">
            <a:extLst>
              <a:ext uri="{FF2B5EF4-FFF2-40B4-BE49-F238E27FC236}">
                <a16:creationId xmlns:a16="http://schemas.microsoft.com/office/drawing/2014/main" id="{B42C85CB-741A-2D67-0D87-8A43E2C6D3B2}"/>
              </a:ext>
            </a:extLst>
          </p:cNvPr>
          <p:cNvSpPr>
            <a:spLocks noGrp="1"/>
          </p:cNvSpPr>
          <p:nvPr>
            <p:ph type="title" hasCustomPrompt="1"/>
          </p:nvPr>
        </p:nvSpPr>
        <p:spPr>
          <a:xfrm>
            <a:off x="389157" y="1527521"/>
            <a:ext cx="3344315" cy="1714596"/>
          </a:xfrm>
          <a:prstGeom prst="rect">
            <a:avLst/>
          </a:prstGeom>
        </p:spPr>
        <p:txBody>
          <a:bodyPr vert="horz" lIns="91440" tIns="45720" rIns="91440" bIns="45720" rtlCol="0" anchor="t">
            <a:noAutofit/>
          </a:bodyPr>
          <a:lstStyle>
            <a:lvl1pPr>
              <a:defRPr sz="4002" b="1" i="0">
                <a:solidFill>
                  <a:srgbClr val="003C3B"/>
                </a:solidFill>
                <a:latin typeface="Outfit" pitchFamily="2" charset="0"/>
              </a:defRPr>
            </a:lvl1pPr>
          </a:lstStyle>
          <a:p>
            <a:r>
              <a:rPr lang="en-GB"/>
              <a:t>Divider Slide </a:t>
            </a:r>
            <a:endParaRPr lang="en-US"/>
          </a:p>
        </p:txBody>
      </p:sp>
      <p:pic>
        <p:nvPicPr>
          <p:cNvPr id="76" name="Picture 75" descr="Icon&#10;&#10;Description automatically generated">
            <a:extLst>
              <a:ext uri="{FF2B5EF4-FFF2-40B4-BE49-F238E27FC236}">
                <a16:creationId xmlns:a16="http://schemas.microsoft.com/office/drawing/2014/main" id="{739C4E43-7729-C4E5-690B-9C37F35AC7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178981" y="181"/>
            <a:ext cx="4965019" cy="5143139"/>
          </a:xfrm>
          <a:prstGeom prst="rect">
            <a:avLst/>
          </a:prstGeom>
        </p:spPr>
      </p:pic>
      <p:pic>
        <p:nvPicPr>
          <p:cNvPr id="79" name="Picture 78" descr="Logo&#10;&#10;Description automatically generated with medium confidence">
            <a:extLst>
              <a:ext uri="{FF2B5EF4-FFF2-40B4-BE49-F238E27FC236}">
                <a16:creationId xmlns:a16="http://schemas.microsoft.com/office/drawing/2014/main" id="{D512AD58-9BCD-C5E1-0485-634CAE1E3E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2" name="Subtitle 2">
            <a:extLst>
              <a:ext uri="{FF2B5EF4-FFF2-40B4-BE49-F238E27FC236}">
                <a16:creationId xmlns:a16="http://schemas.microsoft.com/office/drawing/2014/main" id="{D9CE0E88-1024-2217-A732-5EB0B740467A}"/>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Tree>
    <p:extLst>
      <p:ext uri="{BB962C8B-B14F-4D97-AF65-F5344CB8AC3E}">
        <p14:creationId xmlns:p14="http://schemas.microsoft.com/office/powerpoint/2010/main" val="1474224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_green_opt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3ED5843-A67C-EFB1-D461-9CCEDF85A6CF}"/>
              </a:ext>
            </a:extLst>
          </p:cNvPr>
          <p:cNvSpPr/>
          <p:nvPr userDrawn="1"/>
        </p:nvSpPr>
        <p:spPr>
          <a:xfrm>
            <a:off x="0" y="0"/>
            <a:ext cx="9144000"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a:ln>
            <a:noFill/>
          </a:ln>
        </p:spPr>
        <p:txBody>
          <a:bodyPr wrap="square" lIns="0" tIns="0" rIns="0" bIns="0" rtlCol="0"/>
          <a:lstStyle/>
          <a:p>
            <a:endParaRPr/>
          </a:p>
        </p:txBody>
      </p:sp>
      <p:pic>
        <p:nvPicPr>
          <p:cNvPr id="8" name="Picture 7" descr="Logo&#10;&#10;Description automatically generated">
            <a:extLst>
              <a:ext uri="{FF2B5EF4-FFF2-40B4-BE49-F238E27FC236}">
                <a16:creationId xmlns:a16="http://schemas.microsoft.com/office/drawing/2014/main" id="{5F87C587-D3E3-3680-1B00-7D0CDE25E2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75" name="Title Placeholder 1">
            <a:extLst>
              <a:ext uri="{FF2B5EF4-FFF2-40B4-BE49-F238E27FC236}">
                <a16:creationId xmlns:a16="http://schemas.microsoft.com/office/drawing/2014/main" id="{2AF8EF05-FC9D-6C4A-94EE-0ED4439CD723}"/>
              </a:ext>
            </a:extLst>
          </p:cNvPr>
          <p:cNvSpPr>
            <a:spLocks noGrp="1"/>
          </p:cNvSpPr>
          <p:nvPr>
            <p:ph type="title" hasCustomPrompt="1"/>
          </p:nvPr>
        </p:nvSpPr>
        <p:spPr>
          <a:xfrm>
            <a:off x="389157" y="1527521"/>
            <a:ext cx="3344315" cy="1714596"/>
          </a:xfrm>
          <a:prstGeom prst="rect">
            <a:avLst/>
          </a:prstGeom>
        </p:spPr>
        <p:txBody>
          <a:bodyPr vert="horz" lIns="91440" tIns="45720" rIns="91440" bIns="45720" rtlCol="0" anchor="t">
            <a:noAutofit/>
          </a:bodyPr>
          <a:lstStyle>
            <a:lvl1pPr>
              <a:defRPr sz="4002" b="1" i="0">
                <a:solidFill>
                  <a:schemeClr val="bg1"/>
                </a:solidFill>
                <a:latin typeface="Outfit" pitchFamily="2" charset="0"/>
              </a:defRPr>
            </a:lvl1pPr>
          </a:lstStyle>
          <a:p>
            <a:r>
              <a:rPr lang="en-GB"/>
              <a:t>Divider Slide </a:t>
            </a:r>
            <a:endParaRPr lang="en-US"/>
          </a:p>
        </p:txBody>
      </p:sp>
      <p:pic>
        <p:nvPicPr>
          <p:cNvPr id="79" name="Picture 78" descr="Icon&#10;&#10;Description automatically generated">
            <a:extLst>
              <a:ext uri="{FF2B5EF4-FFF2-40B4-BE49-F238E27FC236}">
                <a16:creationId xmlns:a16="http://schemas.microsoft.com/office/drawing/2014/main" id="{63A50759-F8AB-3FBC-D737-5D8E38A3631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122630" y="7729"/>
            <a:ext cx="5021370" cy="5143139"/>
          </a:xfrm>
          <a:prstGeom prst="rect">
            <a:avLst/>
          </a:prstGeom>
        </p:spPr>
      </p:pic>
      <p:sp>
        <p:nvSpPr>
          <p:cNvPr id="80" name="Subtitle 2">
            <a:extLst>
              <a:ext uri="{FF2B5EF4-FFF2-40B4-BE49-F238E27FC236}">
                <a16:creationId xmlns:a16="http://schemas.microsoft.com/office/drawing/2014/main" id="{01C673F2-9EDD-B71B-58BF-18B353D091A5}"/>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Tree>
    <p:extLst>
      <p:ext uri="{BB962C8B-B14F-4D97-AF65-F5344CB8AC3E}">
        <p14:creationId xmlns:p14="http://schemas.microsoft.com/office/powerpoint/2010/main" val="2883415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_white_opt3_2">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FE274902-B01F-6EF6-B71B-60E4A7B679B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61"/>
            <a:ext cx="9144000" cy="5143139"/>
          </a:xfrm>
          <a:prstGeom prst="rect">
            <a:avLst/>
          </a:prstGeom>
        </p:spPr>
      </p:pic>
      <p:sp>
        <p:nvSpPr>
          <p:cNvPr id="9" name="Picture Placeholder 8">
            <a:extLst>
              <a:ext uri="{FF2B5EF4-FFF2-40B4-BE49-F238E27FC236}">
                <a16:creationId xmlns:a16="http://schemas.microsoft.com/office/drawing/2014/main" id="{A3F300A6-A419-8C90-233A-37E8AC45F9E0}"/>
              </a:ext>
            </a:extLst>
          </p:cNvPr>
          <p:cNvSpPr>
            <a:spLocks noGrp="1"/>
          </p:cNvSpPr>
          <p:nvPr>
            <p:ph type="pic" sz="quarter" idx="10" hasCustomPrompt="1"/>
          </p:nvPr>
        </p:nvSpPr>
        <p:spPr>
          <a:xfrm>
            <a:off x="6358413" y="0"/>
            <a:ext cx="2284287" cy="1929656"/>
          </a:xfrm>
          <a:custGeom>
            <a:avLst/>
            <a:gdLst>
              <a:gd name="connsiteX0" fmla="*/ 0 w 7703452"/>
              <a:gd name="connsiteY0" fmla="*/ 0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0" fmla="*/ 0 w 7703452"/>
              <a:gd name="connsiteY0" fmla="*/ 3778922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9" fmla="*/ 0 w 7703452"/>
              <a:gd name="connsiteY9" fmla="*/ 3778922 h 11310868"/>
              <a:gd name="connsiteX0" fmla="*/ 0 w 7703452"/>
              <a:gd name="connsiteY0" fmla="*/ 16501 h 7548447"/>
              <a:gd name="connsiteX1" fmla="*/ 7703452 w 7703452"/>
              <a:gd name="connsiteY1" fmla="*/ 0 h 7548447"/>
              <a:gd name="connsiteX2" fmla="*/ 7703452 w 7703452"/>
              <a:gd name="connsiteY2" fmla="*/ 4746062 h 7548447"/>
              <a:gd name="connsiteX3" fmla="*/ 7504076 w 7703452"/>
              <a:gd name="connsiteY3" fmla="*/ 5443124 h 7548447"/>
              <a:gd name="connsiteX4" fmla="*/ 6952854 w 7703452"/>
              <a:gd name="connsiteY4" fmla="*/ 5949863 h 7548447"/>
              <a:gd name="connsiteX5" fmla="*/ 3851726 w 7703452"/>
              <a:gd name="connsiteY5" fmla="*/ 7548447 h 7548447"/>
              <a:gd name="connsiteX6" fmla="*/ 750597 w 7703452"/>
              <a:gd name="connsiteY6" fmla="*/ 5949863 h 7548447"/>
              <a:gd name="connsiteX7" fmla="*/ 199376 w 7703452"/>
              <a:gd name="connsiteY7" fmla="*/ 5443029 h 7548447"/>
              <a:gd name="connsiteX8" fmla="*/ 0 w 7703452"/>
              <a:gd name="connsiteY8" fmla="*/ 4745968 h 7548447"/>
              <a:gd name="connsiteX9" fmla="*/ 0 w 7703452"/>
              <a:gd name="connsiteY9" fmla="*/ 16501 h 7548447"/>
              <a:gd name="connsiteX0" fmla="*/ 0 w 7703452"/>
              <a:gd name="connsiteY0" fmla="*/ 1154375 h 7548447"/>
              <a:gd name="connsiteX1" fmla="*/ 7703452 w 7703452"/>
              <a:gd name="connsiteY1" fmla="*/ 0 h 7548447"/>
              <a:gd name="connsiteX2" fmla="*/ 7703452 w 7703452"/>
              <a:gd name="connsiteY2" fmla="*/ 4746062 h 7548447"/>
              <a:gd name="connsiteX3" fmla="*/ 7504076 w 7703452"/>
              <a:gd name="connsiteY3" fmla="*/ 5443124 h 7548447"/>
              <a:gd name="connsiteX4" fmla="*/ 6952854 w 7703452"/>
              <a:gd name="connsiteY4" fmla="*/ 5949863 h 7548447"/>
              <a:gd name="connsiteX5" fmla="*/ 3851726 w 7703452"/>
              <a:gd name="connsiteY5" fmla="*/ 7548447 h 7548447"/>
              <a:gd name="connsiteX6" fmla="*/ 750597 w 7703452"/>
              <a:gd name="connsiteY6" fmla="*/ 5949863 h 7548447"/>
              <a:gd name="connsiteX7" fmla="*/ 199376 w 7703452"/>
              <a:gd name="connsiteY7" fmla="*/ 5443029 h 7548447"/>
              <a:gd name="connsiteX8" fmla="*/ 0 w 7703452"/>
              <a:gd name="connsiteY8" fmla="*/ 4745968 h 7548447"/>
              <a:gd name="connsiteX9" fmla="*/ 0 w 7703452"/>
              <a:gd name="connsiteY9" fmla="*/ 1154375 h 7548447"/>
              <a:gd name="connsiteX0" fmla="*/ 0 w 7703452"/>
              <a:gd name="connsiteY0" fmla="*/ 59439 h 6453511"/>
              <a:gd name="connsiteX1" fmla="*/ 7703452 w 7703452"/>
              <a:gd name="connsiteY1" fmla="*/ 0 h 6453511"/>
              <a:gd name="connsiteX2" fmla="*/ 7703452 w 7703452"/>
              <a:gd name="connsiteY2" fmla="*/ 3651126 h 6453511"/>
              <a:gd name="connsiteX3" fmla="*/ 7504076 w 7703452"/>
              <a:gd name="connsiteY3" fmla="*/ 4348188 h 6453511"/>
              <a:gd name="connsiteX4" fmla="*/ 6952854 w 7703452"/>
              <a:gd name="connsiteY4" fmla="*/ 4854927 h 6453511"/>
              <a:gd name="connsiteX5" fmla="*/ 3851726 w 7703452"/>
              <a:gd name="connsiteY5" fmla="*/ 6453511 h 6453511"/>
              <a:gd name="connsiteX6" fmla="*/ 750597 w 7703452"/>
              <a:gd name="connsiteY6" fmla="*/ 4854927 h 6453511"/>
              <a:gd name="connsiteX7" fmla="*/ 199376 w 7703452"/>
              <a:gd name="connsiteY7" fmla="*/ 4348093 h 6453511"/>
              <a:gd name="connsiteX8" fmla="*/ 0 w 7703452"/>
              <a:gd name="connsiteY8" fmla="*/ 3651032 h 6453511"/>
              <a:gd name="connsiteX9" fmla="*/ 0 w 7703452"/>
              <a:gd name="connsiteY9" fmla="*/ 59439 h 6453511"/>
              <a:gd name="connsiteX0" fmla="*/ 0 w 7703452"/>
              <a:gd name="connsiteY0" fmla="*/ 0 h 6458480"/>
              <a:gd name="connsiteX1" fmla="*/ 7703452 w 7703452"/>
              <a:gd name="connsiteY1" fmla="*/ 4969 h 6458480"/>
              <a:gd name="connsiteX2" fmla="*/ 7703452 w 7703452"/>
              <a:gd name="connsiteY2" fmla="*/ 3656095 h 6458480"/>
              <a:gd name="connsiteX3" fmla="*/ 7504076 w 7703452"/>
              <a:gd name="connsiteY3" fmla="*/ 4353157 h 6458480"/>
              <a:gd name="connsiteX4" fmla="*/ 6952854 w 7703452"/>
              <a:gd name="connsiteY4" fmla="*/ 4859896 h 6458480"/>
              <a:gd name="connsiteX5" fmla="*/ 3851726 w 7703452"/>
              <a:gd name="connsiteY5" fmla="*/ 6458480 h 6458480"/>
              <a:gd name="connsiteX6" fmla="*/ 750597 w 7703452"/>
              <a:gd name="connsiteY6" fmla="*/ 4859896 h 6458480"/>
              <a:gd name="connsiteX7" fmla="*/ 199376 w 7703452"/>
              <a:gd name="connsiteY7" fmla="*/ 4353062 h 6458480"/>
              <a:gd name="connsiteX8" fmla="*/ 0 w 7703452"/>
              <a:gd name="connsiteY8" fmla="*/ 3656001 h 6458480"/>
              <a:gd name="connsiteX9" fmla="*/ 0 w 7703452"/>
              <a:gd name="connsiteY9" fmla="*/ 0 h 6458480"/>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50597 w 7703452"/>
              <a:gd name="connsiteY6" fmla="*/ 4859896 h 6401819"/>
              <a:gd name="connsiteX7" fmla="*/ 199376 w 7703452"/>
              <a:gd name="connsiteY7" fmla="*/ 4353062 h 6401819"/>
              <a:gd name="connsiteX8" fmla="*/ 0 w 7703452"/>
              <a:gd name="connsiteY8" fmla="*/ 3656001 h 6401819"/>
              <a:gd name="connsiteX9" fmla="*/ 0 w 7703452"/>
              <a:gd name="connsiteY9" fmla="*/ 0 h 6401819"/>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86583 w 7703452"/>
              <a:gd name="connsiteY6" fmla="*/ 4838648 h 6401819"/>
              <a:gd name="connsiteX7" fmla="*/ 199376 w 7703452"/>
              <a:gd name="connsiteY7" fmla="*/ 4353062 h 6401819"/>
              <a:gd name="connsiteX8" fmla="*/ 0 w 7703452"/>
              <a:gd name="connsiteY8" fmla="*/ 3656001 h 6401819"/>
              <a:gd name="connsiteX9" fmla="*/ 0 w 7703452"/>
              <a:gd name="connsiteY9" fmla="*/ 0 h 6401819"/>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86583 w 7703452"/>
              <a:gd name="connsiteY6" fmla="*/ 4838648 h 6401819"/>
              <a:gd name="connsiteX7" fmla="*/ 235363 w 7703452"/>
              <a:gd name="connsiteY7" fmla="*/ 4303483 h 6401819"/>
              <a:gd name="connsiteX8" fmla="*/ 0 w 7703452"/>
              <a:gd name="connsiteY8" fmla="*/ 3656001 h 6401819"/>
              <a:gd name="connsiteX9" fmla="*/ 0 w 7703452"/>
              <a:gd name="connsiteY9" fmla="*/ 0 h 6401819"/>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86583 w 7703452"/>
              <a:gd name="connsiteY6" fmla="*/ 4838648 h 6401819"/>
              <a:gd name="connsiteX7" fmla="*/ 235363 w 7703452"/>
              <a:gd name="connsiteY7" fmla="*/ 4303483 h 6401819"/>
              <a:gd name="connsiteX8" fmla="*/ 57578 w 7703452"/>
              <a:gd name="connsiteY8" fmla="*/ 3648919 h 6401819"/>
              <a:gd name="connsiteX9" fmla="*/ 0 w 7703452"/>
              <a:gd name="connsiteY9" fmla="*/ 0 h 6401819"/>
              <a:gd name="connsiteX0" fmla="*/ 0 w 7653071"/>
              <a:gd name="connsiteY0" fmla="*/ 37526 h 6396850"/>
              <a:gd name="connsiteX1" fmla="*/ 7653071 w 7653071"/>
              <a:gd name="connsiteY1" fmla="*/ 0 h 6396850"/>
              <a:gd name="connsiteX2" fmla="*/ 7653071 w 7653071"/>
              <a:gd name="connsiteY2" fmla="*/ 3651126 h 6396850"/>
              <a:gd name="connsiteX3" fmla="*/ 7453695 w 7653071"/>
              <a:gd name="connsiteY3" fmla="*/ 4348188 h 6396850"/>
              <a:gd name="connsiteX4" fmla="*/ 6902473 w 7653071"/>
              <a:gd name="connsiteY4" fmla="*/ 4854927 h 6396850"/>
              <a:gd name="connsiteX5" fmla="*/ 3822936 w 7653071"/>
              <a:gd name="connsiteY5" fmla="*/ 6396850 h 6396850"/>
              <a:gd name="connsiteX6" fmla="*/ 736202 w 7653071"/>
              <a:gd name="connsiteY6" fmla="*/ 4833679 h 6396850"/>
              <a:gd name="connsiteX7" fmla="*/ 184982 w 7653071"/>
              <a:gd name="connsiteY7" fmla="*/ 4298514 h 6396850"/>
              <a:gd name="connsiteX8" fmla="*/ 7197 w 7653071"/>
              <a:gd name="connsiteY8" fmla="*/ 3643950 h 6396850"/>
              <a:gd name="connsiteX9" fmla="*/ 0 w 7653071"/>
              <a:gd name="connsiteY9" fmla="*/ 37526 h 6396850"/>
              <a:gd name="connsiteX0" fmla="*/ 0 w 7667464"/>
              <a:gd name="connsiteY0" fmla="*/ 2113 h 6361437"/>
              <a:gd name="connsiteX1" fmla="*/ 7667464 w 7667464"/>
              <a:gd name="connsiteY1" fmla="*/ 0 h 6361437"/>
              <a:gd name="connsiteX2" fmla="*/ 7653071 w 7667464"/>
              <a:gd name="connsiteY2" fmla="*/ 3615713 h 6361437"/>
              <a:gd name="connsiteX3" fmla="*/ 7453695 w 7667464"/>
              <a:gd name="connsiteY3" fmla="*/ 4312775 h 6361437"/>
              <a:gd name="connsiteX4" fmla="*/ 6902473 w 7667464"/>
              <a:gd name="connsiteY4" fmla="*/ 4819514 h 6361437"/>
              <a:gd name="connsiteX5" fmla="*/ 3822936 w 7667464"/>
              <a:gd name="connsiteY5" fmla="*/ 6361437 h 6361437"/>
              <a:gd name="connsiteX6" fmla="*/ 736202 w 7667464"/>
              <a:gd name="connsiteY6" fmla="*/ 4798266 h 6361437"/>
              <a:gd name="connsiteX7" fmla="*/ 184982 w 7667464"/>
              <a:gd name="connsiteY7" fmla="*/ 4263101 h 6361437"/>
              <a:gd name="connsiteX8" fmla="*/ 7197 w 7667464"/>
              <a:gd name="connsiteY8" fmla="*/ 3608537 h 6361437"/>
              <a:gd name="connsiteX9" fmla="*/ 0 w 7667464"/>
              <a:gd name="connsiteY9" fmla="*/ 2113 h 6361437"/>
              <a:gd name="connsiteX0" fmla="*/ 0 w 7667464"/>
              <a:gd name="connsiteY0" fmla="*/ 2113 h 6361437"/>
              <a:gd name="connsiteX1" fmla="*/ 7667464 w 7667464"/>
              <a:gd name="connsiteY1" fmla="*/ 0 h 6361437"/>
              <a:gd name="connsiteX2" fmla="*/ 7264420 w 7667464"/>
              <a:gd name="connsiteY2" fmla="*/ 3629879 h 6361437"/>
              <a:gd name="connsiteX3" fmla="*/ 7453695 w 7667464"/>
              <a:gd name="connsiteY3" fmla="*/ 4312775 h 6361437"/>
              <a:gd name="connsiteX4" fmla="*/ 6902473 w 7667464"/>
              <a:gd name="connsiteY4" fmla="*/ 4819514 h 6361437"/>
              <a:gd name="connsiteX5" fmla="*/ 3822936 w 7667464"/>
              <a:gd name="connsiteY5" fmla="*/ 6361437 h 6361437"/>
              <a:gd name="connsiteX6" fmla="*/ 736202 w 7667464"/>
              <a:gd name="connsiteY6" fmla="*/ 4798266 h 6361437"/>
              <a:gd name="connsiteX7" fmla="*/ 184982 w 7667464"/>
              <a:gd name="connsiteY7" fmla="*/ 4263101 h 6361437"/>
              <a:gd name="connsiteX8" fmla="*/ 7197 w 7667464"/>
              <a:gd name="connsiteY8" fmla="*/ 3608537 h 6361437"/>
              <a:gd name="connsiteX9" fmla="*/ 0 w 7667464"/>
              <a:gd name="connsiteY9" fmla="*/ 2113 h 6361437"/>
              <a:gd name="connsiteX0" fmla="*/ 0 w 7668849"/>
              <a:gd name="connsiteY0" fmla="*/ 2113 h 6361437"/>
              <a:gd name="connsiteX1" fmla="*/ 7667464 w 7668849"/>
              <a:gd name="connsiteY1" fmla="*/ 0 h 6361437"/>
              <a:gd name="connsiteX2" fmla="*/ 7667464 w 7668849"/>
              <a:gd name="connsiteY2" fmla="*/ 3629879 h 6361437"/>
              <a:gd name="connsiteX3" fmla="*/ 7453695 w 7668849"/>
              <a:gd name="connsiteY3" fmla="*/ 4312775 h 6361437"/>
              <a:gd name="connsiteX4" fmla="*/ 6902473 w 7668849"/>
              <a:gd name="connsiteY4" fmla="*/ 4819514 h 6361437"/>
              <a:gd name="connsiteX5" fmla="*/ 3822936 w 7668849"/>
              <a:gd name="connsiteY5" fmla="*/ 6361437 h 6361437"/>
              <a:gd name="connsiteX6" fmla="*/ 736202 w 7668849"/>
              <a:gd name="connsiteY6" fmla="*/ 4798266 h 6361437"/>
              <a:gd name="connsiteX7" fmla="*/ 184982 w 7668849"/>
              <a:gd name="connsiteY7" fmla="*/ 4263101 h 6361437"/>
              <a:gd name="connsiteX8" fmla="*/ 7197 w 7668849"/>
              <a:gd name="connsiteY8" fmla="*/ 3608537 h 6361437"/>
              <a:gd name="connsiteX9" fmla="*/ 0 w 7668849"/>
              <a:gd name="connsiteY9" fmla="*/ 2113 h 6361437"/>
              <a:gd name="connsiteX0" fmla="*/ 0 w 7668849"/>
              <a:gd name="connsiteY0" fmla="*/ 2113 h 6453511"/>
              <a:gd name="connsiteX1" fmla="*/ 7667464 w 7668849"/>
              <a:gd name="connsiteY1" fmla="*/ 0 h 6453511"/>
              <a:gd name="connsiteX2" fmla="*/ 7667464 w 7668849"/>
              <a:gd name="connsiteY2" fmla="*/ 3629879 h 6453511"/>
              <a:gd name="connsiteX3" fmla="*/ 7453695 w 7668849"/>
              <a:gd name="connsiteY3" fmla="*/ 4312775 h 6453511"/>
              <a:gd name="connsiteX4" fmla="*/ 6902473 w 7668849"/>
              <a:gd name="connsiteY4" fmla="*/ 4819514 h 6453511"/>
              <a:gd name="connsiteX5" fmla="*/ 3815740 w 7668849"/>
              <a:gd name="connsiteY5" fmla="*/ 6453511 h 6453511"/>
              <a:gd name="connsiteX6" fmla="*/ 736202 w 7668849"/>
              <a:gd name="connsiteY6" fmla="*/ 4798266 h 6453511"/>
              <a:gd name="connsiteX7" fmla="*/ 184982 w 7668849"/>
              <a:gd name="connsiteY7" fmla="*/ 4263101 h 6453511"/>
              <a:gd name="connsiteX8" fmla="*/ 7197 w 7668849"/>
              <a:gd name="connsiteY8" fmla="*/ 3608537 h 6453511"/>
              <a:gd name="connsiteX9" fmla="*/ 0 w 7668849"/>
              <a:gd name="connsiteY9" fmla="*/ 2113 h 6453511"/>
              <a:gd name="connsiteX0" fmla="*/ 0 w 7668849"/>
              <a:gd name="connsiteY0" fmla="*/ 2113 h 6375602"/>
              <a:gd name="connsiteX1" fmla="*/ 7667464 w 7668849"/>
              <a:gd name="connsiteY1" fmla="*/ 0 h 6375602"/>
              <a:gd name="connsiteX2" fmla="*/ 7667464 w 7668849"/>
              <a:gd name="connsiteY2" fmla="*/ 3629879 h 6375602"/>
              <a:gd name="connsiteX3" fmla="*/ 7453695 w 7668849"/>
              <a:gd name="connsiteY3" fmla="*/ 4312775 h 6375602"/>
              <a:gd name="connsiteX4" fmla="*/ 6902473 w 7668849"/>
              <a:gd name="connsiteY4" fmla="*/ 4819514 h 6375602"/>
              <a:gd name="connsiteX5" fmla="*/ 3837331 w 7668849"/>
              <a:gd name="connsiteY5" fmla="*/ 6375602 h 6375602"/>
              <a:gd name="connsiteX6" fmla="*/ 736202 w 7668849"/>
              <a:gd name="connsiteY6" fmla="*/ 4798266 h 6375602"/>
              <a:gd name="connsiteX7" fmla="*/ 184982 w 7668849"/>
              <a:gd name="connsiteY7" fmla="*/ 4263101 h 6375602"/>
              <a:gd name="connsiteX8" fmla="*/ 7197 w 7668849"/>
              <a:gd name="connsiteY8" fmla="*/ 3608537 h 6375602"/>
              <a:gd name="connsiteX9" fmla="*/ 0 w 7668849"/>
              <a:gd name="connsiteY9" fmla="*/ 2113 h 637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68849" h="6375602">
                <a:moveTo>
                  <a:pt x="0" y="2113"/>
                </a:moveTo>
                <a:lnTo>
                  <a:pt x="7667464" y="0"/>
                </a:lnTo>
                <a:cubicBezTo>
                  <a:pt x="7662666" y="1205238"/>
                  <a:pt x="7672262" y="2424641"/>
                  <a:pt x="7667464" y="3629879"/>
                </a:cubicBezTo>
                <a:cubicBezTo>
                  <a:pt x="7667464" y="3875042"/>
                  <a:pt x="7581193" y="4114503"/>
                  <a:pt x="7453695" y="4312775"/>
                </a:cubicBezTo>
                <a:cubicBezTo>
                  <a:pt x="7326197" y="4511047"/>
                  <a:pt x="7130846" y="4701866"/>
                  <a:pt x="6902473" y="4819514"/>
                </a:cubicBezTo>
                <a:lnTo>
                  <a:pt x="3837331" y="6375602"/>
                </a:lnTo>
                <a:lnTo>
                  <a:pt x="736202" y="4798266"/>
                </a:lnTo>
                <a:cubicBezTo>
                  <a:pt x="507830" y="4680523"/>
                  <a:pt x="317267" y="4476954"/>
                  <a:pt x="184982" y="4263101"/>
                </a:cubicBezTo>
                <a:cubicBezTo>
                  <a:pt x="54497" y="4052190"/>
                  <a:pt x="7197" y="3853699"/>
                  <a:pt x="7197" y="3608537"/>
                </a:cubicBezTo>
                <a:lnTo>
                  <a:pt x="0" y="2113"/>
                </a:lnTo>
                <a:close/>
              </a:path>
            </a:pathLst>
          </a:custGeom>
        </p:spPr>
        <p:txBody>
          <a:bodyPr wrap="square" anchor="ctr">
            <a:noAutofit/>
          </a:bodyPr>
          <a:lstStyle>
            <a:lvl1pPr marL="0" marR="0" indent="0" algn="ctr" defTabSz="415869" rtl="0" eaLnBrk="1" fontAlgn="auto" latinLnBrk="0" hangingPunct="1">
              <a:lnSpc>
                <a:spcPct val="100000"/>
              </a:lnSpc>
              <a:spcBef>
                <a:spcPts val="455"/>
              </a:spcBef>
              <a:spcAft>
                <a:spcPts val="0"/>
              </a:spcAft>
              <a:buClrTx/>
              <a:buSzTx/>
              <a:buFont typeface="Arial" panose="020B0604020202020204" pitchFamily="34" charset="0"/>
              <a:buNone/>
              <a:tabLst/>
              <a:defRPr b="0" i="0">
                <a:solidFill>
                  <a:schemeClr val="bg1"/>
                </a:solidFill>
                <a:latin typeface="Outfit" pitchFamily="2" charset="0"/>
              </a:defRPr>
            </a:lvl1pPr>
          </a:lstStyle>
          <a:p>
            <a:pPr marL="0" marR="0" lvl="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lang="en-GB"/>
              <a:t>Click icon to </a:t>
            </a:r>
            <a:br>
              <a:rPr lang="en-GB"/>
            </a:br>
            <a:r>
              <a:rPr lang="en-GB"/>
              <a:t>add picture</a:t>
            </a:r>
            <a:endParaRPr lang="en-US"/>
          </a:p>
        </p:txBody>
      </p:sp>
      <p:sp>
        <p:nvSpPr>
          <p:cNvPr id="11" name="Rectangle 5">
            <a:extLst>
              <a:ext uri="{FF2B5EF4-FFF2-40B4-BE49-F238E27FC236}">
                <a16:creationId xmlns:a16="http://schemas.microsoft.com/office/drawing/2014/main" id="{615A1A1E-EB3F-911A-8895-76AAF9699152}"/>
              </a:ext>
            </a:extLst>
          </p:cNvPr>
          <p:cNvSpPr/>
          <p:nvPr userDrawn="1"/>
        </p:nvSpPr>
        <p:spPr>
          <a:xfrm>
            <a:off x="7979920" y="0"/>
            <a:ext cx="196510" cy="1687159"/>
          </a:xfrm>
          <a:custGeom>
            <a:avLst/>
            <a:gdLst>
              <a:gd name="connsiteX0" fmla="*/ 0 w 432048"/>
              <a:gd name="connsiteY0" fmla="*/ 0 h 3926483"/>
              <a:gd name="connsiteX1" fmla="*/ 432048 w 432048"/>
              <a:gd name="connsiteY1" fmla="*/ 0 h 3926483"/>
              <a:gd name="connsiteX2" fmla="*/ 432048 w 432048"/>
              <a:gd name="connsiteY2" fmla="*/ 3926483 h 3926483"/>
              <a:gd name="connsiteX3" fmla="*/ 0 w 432048"/>
              <a:gd name="connsiteY3" fmla="*/ 3926483 h 3926483"/>
              <a:gd name="connsiteX4" fmla="*/ 0 w 432048"/>
              <a:gd name="connsiteY4" fmla="*/ 0 h 3926483"/>
              <a:gd name="connsiteX0" fmla="*/ 0 w 432048"/>
              <a:gd name="connsiteY0" fmla="*/ 0 h 3926483"/>
              <a:gd name="connsiteX1" fmla="*/ 432048 w 432048"/>
              <a:gd name="connsiteY1" fmla="*/ 0 h 3926483"/>
              <a:gd name="connsiteX2" fmla="*/ 432048 w 432048"/>
              <a:gd name="connsiteY2" fmla="*/ 3926483 h 3926483"/>
              <a:gd name="connsiteX3" fmla="*/ 0 w 432048"/>
              <a:gd name="connsiteY3" fmla="*/ 3709667 h 3926483"/>
              <a:gd name="connsiteX4" fmla="*/ 0 w 432048"/>
              <a:gd name="connsiteY4" fmla="*/ 0 h 3926483"/>
              <a:gd name="connsiteX0" fmla="*/ 0 w 432048"/>
              <a:gd name="connsiteY0" fmla="*/ 0 h 3709667"/>
              <a:gd name="connsiteX1" fmla="*/ 432048 w 432048"/>
              <a:gd name="connsiteY1" fmla="*/ 0 h 3709667"/>
              <a:gd name="connsiteX2" fmla="*/ 428073 w 432048"/>
              <a:gd name="connsiteY2" fmla="*/ 3477234 h 3709667"/>
              <a:gd name="connsiteX3" fmla="*/ 0 w 432048"/>
              <a:gd name="connsiteY3" fmla="*/ 3709667 h 3709667"/>
              <a:gd name="connsiteX4" fmla="*/ 0 w 432048"/>
              <a:gd name="connsiteY4" fmla="*/ 0 h 3709667"/>
              <a:gd name="connsiteX0" fmla="*/ 0 w 432048"/>
              <a:gd name="connsiteY0" fmla="*/ 0 h 3709667"/>
              <a:gd name="connsiteX1" fmla="*/ 432048 w 432048"/>
              <a:gd name="connsiteY1" fmla="*/ 0 h 3709667"/>
              <a:gd name="connsiteX2" fmla="*/ 428073 w 432048"/>
              <a:gd name="connsiteY2" fmla="*/ 3333543 h 3709667"/>
              <a:gd name="connsiteX3" fmla="*/ 0 w 432048"/>
              <a:gd name="connsiteY3" fmla="*/ 3709667 h 3709667"/>
              <a:gd name="connsiteX4" fmla="*/ 0 w 432048"/>
              <a:gd name="connsiteY4" fmla="*/ 0 h 3709667"/>
              <a:gd name="connsiteX0" fmla="*/ 0 w 432048"/>
              <a:gd name="connsiteY0" fmla="*/ 0 h 3709667"/>
              <a:gd name="connsiteX1" fmla="*/ 432048 w 432048"/>
              <a:gd name="connsiteY1" fmla="*/ 0 h 3709667"/>
              <a:gd name="connsiteX2" fmla="*/ 424807 w 432048"/>
              <a:gd name="connsiteY2" fmla="*/ 3490298 h 3709667"/>
              <a:gd name="connsiteX3" fmla="*/ 0 w 432048"/>
              <a:gd name="connsiteY3" fmla="*/ 3709667 h 3709667"/>
              <a:gd name="connsiteX4" fmla="*/ 0 w 432048"/>
              <a:gd name="connsiteY4" fmla="*/ 0 h 370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709667">
                <a:moveTo>
                  <a:pt x="0" y="0"/>
                </a:moveTo>
                <a:lnTo>
                  <a:pt x="432048" y="0"/>
                </a:lnTo>
                <a:cubicBezTo>
                  <a:pt x="429634" y="1163433"/>
                  <a:pt x="427221" y="2326865"/>
                  <a:pt x="424807" y="3490298"/>
                </a:cubicBezTo>
                <a:lnTo>
                  <a:pt x="0" y="3709667"/>
                </a:lnTo>
                <a:lnTo>
                  <a:pt x="0" y="0"/>
                </a:lnTo>
                <a:close/>
              </a:path>
            </a:pathLst>
          </a:custGeom>
          <a:solidFill>
            <a:srgbClr val="01DC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Outfit" pitchFamily="2" charset="0"/>
            </a:endParaRPr>
          </a:p>
        </p:txBody>
      </p:sp>
      <p:sp>
        <p:nvSpPr>
          <p:cNvPr id="6" name="Title Placeholder 1">
            <a:extLst>
              <a:ext uri="{FF2B5EF4-FFF2-40B4-BE49-F238E27FC236}">
                <a16:creationId xmlns:a16="http://schemas.microsoft.com/office/drawing/2014/main" id="{9DBC7975-EE5A-D398-AC86-ACDDCB0EB9D9}"/>
              </a:ext>
            </a:extLst>
          </p:cNvPr>
          <p:cNvSpPr>
            <a:spLocks noGrp="1"/>
          </p:cNvSpPr>
          <p:nvPr>
            <p:ph type="title" hasCustomPrompt="1"/>
          </p:nvPr>
        </p:nvSpPr>
        <p:spPr>
          <a:xfrm>
            <a:off x="389157" y="1527521"/>
            <a:ext cx="3344315" cy="1714596"/>
          </a:xfrm>
          <a:prstGeom prst="rect">
            <a:avLst/>
          </a:prstGeom>
        </p:spPr>
        <p:txBody>
          <a:bodyPr vert="horz" lIns="91440" tIns="45720" rIns="91440" bIns="45720" rtlCol="0" anchor="t">
            <a:noAutofit/>
          </a:bodyPr>
          <a:lstStyle>
            <a:lvl1pPr>
              <a:defRPr sz="4002" b="1" i="0">
                <a:solidFill>
                  <a:srgbClr val="003C3B"/>
                </a:solidFill>
                <a:latin typeface="Outfit" pitchFamily="2" charset="0"/>
              </a:defRPr>
            </a:lvl1pPr>
          </a:lstStyle>
          <a:p>
            <a:r>
              <a:rPr lang="en-GB"/>
              <a:t>Divider Slide </a:t>
            </a:r>
            <a:endParaRPr lang="en-US"/>
          </a:p>
        </p:txBody>
      </p:sp>
      <p:pic>
        <p:nvPicPr>
          <p:cNvPr id="7" name="Picture 6" descr="Logo&#10;&#10;Description automatically generated with medium confidence">
            <a:extLst>
              <a:ext uri="{FF2B5EF4-FFF2-40B4-BE49-F238E27FC236}">
                <a16:creationId xmlns:a16="http://schemas.microsoft.com/office/drawing/2014/main" id="{10B1BE47-1CA2-4FEA-EA68-808D696D07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0" name="Subtitle 2">
            <a:extLst>
              <a:ext uri="{FF2B5EF4-FFF2-40B4-BE49-F238E27FC236}">
                <a16:creationId xmlns:a16="http://schemas.microsoft.com/office/drawing/2014/main" id="{1E1BD5C4-29E3-E66C-EFEF-43D6572A762B}"/>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Tree>
    <p:extLst>
      <p:ext uri="{BB962C8B-B14F-4D97-AF65-F5344CB8AC3E}">
        <p14:creationId xmlns:p14="http://schemas.microsoft.com/office/powerpoint/2010/main" val="807007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_green_opt3_1">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9FA78424-EBEF-A3A7-C341-7FC211974A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61"/>
            <a:ext cx="9144000" cy="5143139"/>
          </a:xfrm>
          <a:prstGeom prst="rect">
            <a:avLst/>
          </a:prstGeom>
        </p:spPr>
      </p:pic>
      <p:pic>
        <p:nvPicPr>
          <p:cNvPr id="8" name="Picture 7" descr="Logo&#10;&#10;Description automatically generated">
            <a:extLst>
              <a:ext uri="{FF2B5EF4-FFF2-40B4-BE49-F238E27FC236}">
                <a16:creationId xmlns:a16="http://schemas.microsoft.com/office/drawing/2014/main" id="{5F87C587-D3E3-3680-1B00-7D0CDE25E2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75" name="Title Placeholder 1">
            <a:extLst>
              <a:ext uri="{FF2B5EF4-FFF2-40B4-BE49-F238E27FC236}">
                <a16:creationId xmlns:a16="http://schemas.microsoft.com/office/drawing/2014/main" id="{2AF8EF05-FC9D-6C4A-94EE-0ED4439CD723}"/>
              </a:ext>
            </a:extLst>
          </p:cNvPr>
          <p:cNvSpPr>
            <a:spLocks noGrp="1"/>
          </p:cNvSpPr>
          <p:nvPr>
            <p:ph type="title" hasCustomPrompt="1"/>
          </p:nvPr>
        </p:nvSpPr>
        <p:spPr>
          <a:xfrm>
            <a:off x="389157" y="1527521"/>
            <a:ext cx="3344315" cy="1714596"/>
          </a:xfrm>
          <a:prstGeom prst="rect">
            <a:avLst/>
          </a:prstGeom>
        </p:spPr>
        <p:txBody>
          <a:bodyPr vert="horz" lIns="91440" tIns="45720" rIns="91440" bIns="45720" rtlCol="0" anchor="t">
            <a:noAutofit/>
          </a:bodyPr>
          <a:lstStyle>
            <a:lvl1pPr>
              <a:defRPr sz="4002" b="1" i="0">
                <a:solidFill>
                  <a:schemeClr val="bg1"/>
                </a:solidFill>
                <a:latin typeface="Outfit" pitchFamily="2" charset="0"/>
              </a:defRPr>
            </a:lvl1pPr>
          </a:lstStyle>
          <a:p>
            <a:r>
              <a:rPr lang="en-GB"/>
              <a:t>Divider Slide </a:t>
            </a:r>
            <a:endParaRPr lang="en-US"/>
          </a:p>
        </p:txBody>
      </p:sp>
      <p:sp>
        <p:nvSpPr>
          <p:cNvPr id="2" name="Subtitle 2">
            <a:extLst>
              <a:ext uri="{FF2B5EF4-FFF2-40B4-BE49-F238E27FC236}">
                <a16:creationId xmlns:a16="http://schemas.microsoft.com/office/drawing/2014/main" id="{DE06D043-BE9E-7D4A-4983-128637F355B8}"/>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5" name="Picture Placeholder 8">
            <a:extLst>
              <a:ext uri="{FF2B5EF4-FFF2-40B4-BE49-F238E27FC236}">
                <a16:creationId xmlns:a16="http://schemas.microsoft.com/office/drawing/2014/main" id="{80C7C12A-42BB-918A-4EDA-059063A00EDC}"/>
              </a:ext>
            </a:extLst>
          </p:cNvPr>
          <p:cNvSpPr>
            <a:spLocks noGrp="1"/>
          </p:cNvSpPr>
          <p:nvPr>
            <p:ph type="pic" sz="quarter" idx="10" hasCustomPrompt="1"/>
          </p:nvPr>
        </p:nvSpPr>
        <p:spPr>
          <a:xfrm>
            <a:off x="6355593" y="0"/>
            <a:ext cx="2284287" cy="1929656"/>
          </a:xfrm>
          <a:custGeom>
            <a:avLst/>
            <a:gdLst>
              <a:gd name="connsiteX0" fmla="*/ 0 w 7703452"/>
              <a:gd name="connsiteY0" fmla="*/ 0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0" fmla="*/ 0 w 7703452"/>
              <a:gd name="connsiteY0" fmla="*/ 3778922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9" fmla="*/ 0 w 7703452"/>
              <a:gd name="connsiteY9" fmla="*/ 3778922 h 11310868"/>
              <a:gd name="connsiteX0" fmla="*/ 0 w 7703452"/>
              <a:gd name="connsiteY0" fmla="*/ 16501 h 7548447"/>
              <a:gd name="connsiteX1" fmla="*/ 7703452 w 7703452"/>
              <a:gd name="connsiteY1" fmla="*/ 0 h 7548447"/>
              <a:gd name="connsiteX2" fmla="*/ 7703452 w 7703452"/>
              <a:gd name="connsiteY2" fmla="*/ 4746062 h 7548447"/>
              <a:gd name="connsiteX3" fmla="*/ 7504076 w 7703452"/>
              <a:gd name="connsiteY3" fmla="*/ 5443124 h 7548447"/>
              <a:gd name="connsiteX4" fmla="*/ 6952854 w 7703452"/>
              <a:gd name="connsiteY4" fmla="*/ 5949863 h 7548447"/>
              <a:gd name="connsiteX5" fmla="*/ 3851726 w 7703452"/>
              <a:gd name="connsiteY5" fmla="*/ 7548447 h 7548447"/>
              <a:gd name="connsiteX6" fmla="*/ 750597 w 7703452"/>
              <a:gd name="connsiteY6" fmla="*/ 5949863 h 7548447"/>
              <a:gd name="connsiteX7" fmla="*/ 199376 w 7703452"/>
              <a:gd name="connsiteY7" fmla="*/ 5443029 h 7548447"/>
              <a:gd name="connsiteX8" fmla="*/ 0 w 7703452"/>
              <a:gd name="connsiteY8" fmla="*/ 4745968 h 7548447"/>
              <a:gd name="connsiteX9" fmla="*/ 0 w 7703452"/>
              <a:gd name="connsiteY9" fmla="*/ 16501 h 7548447"/>
              <a:gd name="connsiteX0" fmla="*/ 0 w 7703452"/>
              <a:gd name="connsiteY0" fmla="*/ 1154375 h 7548447"/>
              <a:gd name="connsiteX1" fmla="*/ 7703452 w 7703452"/>
              <a:gd name="connsiteY1" fmla="*/ 0 h 7548447"/>
              <a:gd name="connsiteX2" fmla="*/ 7703452 w 7703452"/>
              <a:gd name="connsiteY2" fmla="*/ 4746062 h 7548447"/>
              <a:gd name="connsiteX3" fmla="*/ 7504076 w 7703452"/>
              <a:gd name="connsiteY3" fmla="*/ 5443124 h 7548447"/>
              <a:gd name="connsiteX4" fmla="*/ 6952854 w 7703452"/>
              <a:gd name="connsiteY4" fmla="*/ 5949863 h 7548447"/>
              <a:gd name="connsiteX5" fmla="*/ 3851726 w 7703452"/>
              <a:gd name="connsiteY5" fmla="*/ 7548447 h 7548447"/>
              <a:gd name="connsiteX6" fmla="*/ 750597 w 7703452"/>
              <a:gd name="connsiteY6" fmla="*/ 5949863 h 7548447"/>
              <a:gd name="connsiteX7" fmla="*/ 199376 w 7703452"/>
              <a:gd name="connsiteY7" fmla="*/ 5443029 h 7548447"/>
              <a:gd name="connsiteX8" fmla="*/ 0 w 7703452"/>
              <a:gd name="connsiteY8" fmla="*/ 4745968 h 7548447"/>
              <a:gd name="connsiteX9" fmla="*/ 0 w 7703452"/>
              <a:gd name="connsiteY9" fmla="*/ 1154375 h 7548447"/>
              <a:gd name="connsiteX0" fmla="*/ 0 w 7703452"/>
              <a:gd name="connsiteY0" fmla="*/ 59439 h 6453511"/>
              <a:gd name="connsiteX1" fmla="*/ 7703452 w 7703452"/>
              <a:gd name="connsiteY1" fmla="*/ 0 h 6453511"/>
              <a:gd name="connsiteX2" fmla="*/ 7703452 w 7703452"/>
              <a:gd name="connsiteY2" fmla="*/ 3651126 h 6453511"/>
              <a:gd name="connsiteX3" fmla="*/ 7504076 w 7703452"/>
              <a:gd name="connsiteY3" fmla="*/ 4348188 h 6453511"/>
              <a:gd name="connsiteX4" fmla="*/ 6952854 w 7703452"/>
              <a:gd name="connsiteY4" fmla="*/ 4854927 h 6453511"/>
              <a:gd name="connsiteX5" fmla="*/ 3851726 w 7703452"/>
              <a:gd name="connsiteY5" fmla="*/ 6453511 h 6453511"/>
              <a:gd name="connsiteX6" fmla="*/ 750597 w 7703452"/>
              <a:gd name="connsiteY6" fmla="*/ 4854927 h 6453511"/>
              <a:gd name="connsiteX7" fmla="*/ 199376 w 7703452"/>
              <a:gd name="connsiteY7" fmla="*/ 4348093 h 6453511"/>
              <a:gd name="connsiteX8" fmla="*/ 0 w 7703452"/>
              <a:gd name="connsiteY8" fmla="*/ 3651032 h 6453511"/>
              <a:gd name="connsiteX9" fmla="*/ 0 w 7703452"/>
              <a:gd name="connsiteY9" fmla="*/ 59439 h 6453511"/>
              <a:gd name="connsiteX0" fmla="*/ 0 w 7703452"/>
              <a:gd name="connsiteY0" fmla="*/ 0 h 6458480"/>
              <a:gd name="connsiteX1" fmla="*/ 7703452 w 7703452"/>
              <a:gd name="connsiteY1" fmla="*/ 4969 h 6458480"/>
              <a:gd name="connsiteX2" fmla="*/ 7703452 w 7703452"/>
              <a:gd name="connsiteY2" fmla="*/ 3656095 h 6458480"/>
              <a:gd name="connsiteX3" fmla="*/ 7504076 w 7703452"/>
              <a:gd name="connsiteY3" fmla="*/ 4353157 h 6458480"/>
              <a:gd name="connsiteX4" fmla="*/ 6952854 w 7703452"/>
              <a:gd name="connsiteY4" fmla="*/ 4859896 h 6458480"/>
              <a:gd name="connsiteX5" fmla="*/ 3851726 w 7703452"/>
              <a:gd name="connsiteY5" fmla="*/ 6458480 h 6458480"/>
              <a:gd name="connsiteX6" fmla="*/ 750597 w 7703452"/>
              <a:gd name="connsiteY6" fmla="*/ 4859896 h 6458480"/>
              <a:gd name="connsiteX7" fmla="*/ 199376 w 7703452"/>
              <a:gd name="connsiteY7" fmla="*/ 4353062 h 6458480"/>
              <a:gd name="connsiteX8" fmla="*/ 0 w 7703452"/>
              <a:gd name="connsiteY8" fmla="*/ 3656001 h 6458480"/>
              <a:gd name="connsiteX9" fmla="*/ 0 w 7703452"/>
              <a:gd name="connsiteY9" fmla="*/ 0 h 6458480"/>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50597 w 7703452"/>
              <a:gd name="connsiteY6" fmla="*/ 4859896 h 6401819"/>
              <a:gd name="connsiteX7" fmla="*/ 199376 w 7703452"/>
              <a:gd name="connsiteY7" fmla="*/ 4353062 h 6401819"/>
              <a:gd name="connsiteX8" fmla="*/ 0 w 7703452"/>
              <a:gd name="connsiteY8" fmla="*/ 3656001 h 6401819"/>
              <a:gd name="connsiteX9" fmla="*/ 0 w 7703452"/>
              <a:gd name="connsiteY9" fmla="*/ 0 h 6401819"/>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86583 w 7703452"/>
              <a:gd name="connsiteY6" fmla="*/ 4838648 h 6401819"/>
              <a:gd name="connsiteX7" fmla="*/ 199376 w 7703452"/>
              <a:gd name="connsiteY7" fmla="*/ 4353062 h 6401819"/>
              <a:gd name="connsiteX8" fmla="*/ 0 w 7703452"/>
              <a:gd name="connsiteY8" fmla="*/ 3656001 h 6401819"/>
              <a:gd name="connsiteX9" fmla="*/ 0 w 7703452"/>
              <a:gd name="connsiteY9" fmla="*/ 0 h 6401819"/>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86583 w 7703452"/>
              <a:gd name="connsiteY6" fmla="*/ 4838648 h 6401819"/>
              <a:gd name="connsiteX7" fmla="*/ 235363 w 7703452"/>
              <a:gd name="connsiteY7" fmla="*/ 4303483 h 6401819"/>
              <a:gd name="connsiteX8" fmla="*/ 0 w 7703452"/>
              <a:gd name="connsiteY8" fmla="*/ 3656001 h 6401819"/>
              <a:gd name="connsiteX9" fmla="*/ 0 w 7703452"/>
              <a:gd name="connsiteY9" fmla="*/ 0 h 6401819"/>
              <a:gd name="connsiteX0" fmla="*/ 0 w 7703452"/>
              <a:gd name="connsiteY0" fmla="*/ 0 h 6401819"/>
              <a:gd name="connsiteX1" fmla="*/ 7703452 w 7703452"/>
              <a:gd name="connsiteY1" fmla="*/ 4969 h 6401819"/>
              <a:gd name="connsiteX2" fmla="*/ 7703452 w 7703452"/>
              <a:gd name="connsiteY2" fmla="*/ 3656095 h 6401819"/>
              <a:gd name="connsiteX3" fmla="*/ 7504076 w 7703452"/>
              <a:gd name="connsiteY3" fmla="*/ 4353157 h 6401819"/>
              <a:gd name="connsiteX4" fmla="*/ 6952854 w 7703452"/>
              <a:gd name="connsiteY4" fmla="*/ 4859896 h 6401819"/>
              <a:gd name="connsiteX5" fmla="*/ 3873317 w 7703452"/>
              <a:gd name="connsiteY5" fmla="*/ 6401819 h 6401819"/>
              <a:gd name="connsiteX6" fmla="*/ 786583 w 7703452"/>
              <a:gd name="connsiteY6" fmla="*/ 4838648 h 6401819"/>
              <a:gd name="connsiteX7" fmla="*/ 235363 w 7703452"/>
              <a:gd name="connsiteY7" fmla="*/ 4303483 h 6401819"/>
              <a:gd name="connsiteX8" fmla="*/ 57578 w 7703452"/>
              <a:gd name="connsiteY8" fmla="*/ 3648919 h 6401819"/>
              <a:gd name="connsiteX9" fmla="*/ 0 w 7703452"/>
              <a:gd name="connsiteY9" fmla="*/ 0 h 6401819"/>
              <a:gd name="connsiteX0" fmla="*/ 0 w 7653071"/>
              <a:gd name="connsiteY0" fmla="*/ 37526 h 6396850"/>
              <a:gd name="connsiteX1" fmla="*/ 7653071 w 7653071"/>
              <a:gd name="connsiteY1" fmla="*/ 0 h 6396850"/>
              <a:gd name="connsiteX2" fmla="*/ 7653071 w 7653071"/>
              <a:gd name="connsiteY2" fmla="*/ 3651126 h 6396850"/>
              <a:gd name="connsiteX3" fmla="*/ 7453695 w 7653071"/>
              <a:gd name="connsiteY3" fmla="*/ 4348188 h 6396850"/>
              <a:gd name="connsiteX4" fmla="*/ 6902473 w 7653071"/>
              <a:gd name="connsiteY4" fmla="*/ 4854927 h 6396850"/>
              <a:gd name="connsiteX5" fmla="*/ 3822936 w 7653071"/>
              <a:gd name="connsiteY5" fmla="*/ 6396850 h 6396850"/>
              <a:gd name="connsiteX6" fmla="*/ 736202 w 7653071"/>
              <a:gd name="connsiteY6" fmla="*/ 4833679 h 6396850"/>
              <a:gd name="connsiteX7" fmla="*/ 184982 w 7653071"/>
              <a:gd name="connsiteY7" fmla="*/ 4298514 h 6396850"/>
              <a:gd name="connsiteX8" fmla="*/ 7197 w 7653071"/>
              <a:gd name="connsiteY8" fmla="*/ 3643950 h 6396850"/>
              <a:gd name="connsiteX9" fmla="*/ 0 w 7653071"/>
              <a:gd name="connsiteY9" fmla="*/ 37526 h 6396850"/>
              <a:gd name="connsiteX0" fmla="*/ 0 w 7667464"/>
              <a:gd name="connsiteY0" fmla="*/ 2113 h 6361437"/>
              <a:gd name="connsiteX1" fmla="*/ 7667464 w 7667464"/>
              <a:gd name="connsiteY1" fmla="*/ 0 h 6361437"/>
              <a:gd name="connsiteX2" fmla="*/ 7653071 w 7667464"/>
              <a:gd name="connsiteY2" fmla="*/ 3615713 h 6361437"/>
              <a:gd name="connsiteX3" fmla="*/ 7453695 w 7667464"/>
              <a:gd name="connsiteY3" fmla="*/ 4312775 h 6361437"/>
              <a:gd name="connsiteX4" fmla="*/ 6902473 w 7667464"/>
              <a:gd name="connsiteY4" fmla="*/ 4819514 h 6361437"/>
              <a:gd name="connsiteX5" fmla="*/ 3822936 w 7667464"/>
              <a:gd name="connsiteY5" fmla="*/ 6361437 h 6361437"/>
              <a:gd name="connsiteX6" fmla="*/ 736202 w 7667464"/>
              <a:gd name="connsiteY6" fmla="*/ 4798266 h 6361437"/>
              <a:gd name="connsiteX7" fmla="*/ 184982 w 7667464"/>
              <a:gd name="connsiteY7" fmla="*/ 4263101 h 6361437"/>
              <a:gd name="connsiteX8" fmla="*/ 7197 w 7667464"/>
              <a:gd name="connsiteY8" fmla="*/ 3608537 h 6361437"/>
              <a:gd name="connsiteX9" fmla="*/ 0 w 7667464"/>
              <a:gd name="connsiteY9" fmla="*/ 2113 h 6361437"/>
              <a:gd name="connsiteX0" fmla="*/ 0 w 7667464"/>
              <a:gd name="connsiteY0" fmla="*/ 2113 h 6361437"/>
              <a:gd name="connsiteX1" fmla="*/ 7667464 w 7667464"/>
              <a:gd name="connsiteY1" fmla="*/ 0 h 6361437"/>
              <a:gd name="connsiteX2" fmla="*/ 7264420 w 7667464"/>
              <a:gd name="connsiteY2" fmla="*/ 3629879 h 6361437"/>
              <a:gd name="connsiteX3" fmla="*/ 7453695 w 7667464"/>
              <a:gd name="connsiteY3" fmla="*/ 4312775 h 6361437"/>
              <a:gd name="connsiteX4" fmla="*/ 6902473 w 7667464"/>
              <a:gd name="connsiteY4" fmla="*/ 4819514 h 6361437"/>
              <a:gd name="connsiteX5" fmla="*/ 3822936 w 7667464"/>
              <a:gd name="connsiteY5" fmla="*/ 6361437 h 6361437"/>
              <a:gd name="connsiteX6" fmla="*/ 736202 w 7667464"/>
              <a:gd name="connsiteY6" fmla="*/ 4798266 h 6361437"/>
              <a:gd name="connsiteX7" fmla="*/ 184982 w 7667464"/>
              <a:gd name="connsiteY7" fmla="*/ 4263101 h 6361437"/>
              <a:gd name="connsiteX8" fmla="*/ 7197 w 7667464"/>
              <a:gd name="connsiteY8" fmla="*/ 3608537 h 6361437"/>
              <a:gd name="connsiteX9" fmla="*/ 0 w 7667464"/>
              <a:gd name="connsiteY9" fmla="*/ 2113 h 6361437"/>
              <a:gd name="connsiteX0" fmla="*/ 0 w 7668849"/>
              <a:gd name="connsiteY0" fmla="*/ 2113 h 6361437"/>
              <a:gd name="connsiteX1" fmla="*/ 7667464 w 7668849"/>
              <a:gd name="connsiteY1" fmla="*/ 0 h 6361437"/>
              <a:gd name="connsiteX2" fmla="*/ 7667464 w 7668849"/>
              <a:gd name="connsiteY2" fmla="*/ 3629879 h 6361437"/>
              <a:gd name="connsiteX3" fmla="*/ 7453695 w 7668849"/>
              <a:gd name="connsiteY3" fmla="*/ 4312775 h 6361437"/>
              <a:gd name="connsiteX4" fmla="*/ 6902473 w 7668849"/>
              <a:gd name="connsiteY4" fmla="*/ 4819514 h 6361437"/>
              <a:gd name="connsiteX5" fmla="*/ 3822936 w 7668849"/>
              <a:gd name="connsiteY5" fmla="*/ 6361437 h 6361437"/>
              <a:gd name="connsiteX6" fmla="*/ 736202 w 7668849"/>
              <a:gd name="connsiteY6" fmla="*/ 4798266 h 6361437"/>
              <a:gd name="connsiteX7" fmla="*/ 184982 w 7668849"/>
              <a:gd name="connsiteY7" fmla="*/ 4263101 h 6361437"/>
              <a:gd name="connsiteX8" fmla="*/ 7197 w 7668849"/>
              <a:gd name="connsiteY8" fmla="*/ 3608537 h 6361437"/>
              <a:gd name="connsiteX9" fmla="*/ 0 w 7668849"/>
              <a:gd name="connsiteY9" fmla="*/ 2113 h 6361437"/>
              <a:gd name="connsiteX0" fmla="*/ 0 w 7668849"/>
              <a:gd name="connsiteY0" fmla="*/ 2113 h 6453511"/>
              <a:gd name="connsiteX1" fmla="*/ 7667464 w 7668849"/>
              <a:gd name="connsiteY1" fmla="*/ 0 h 6453511"/>
              <a:gd name="connsiteX2" fmla="*/ 7667464 w 7668849"/>
              <a:gd name="connsiteY2" fmla="*/ 3629879 h 6453511"/>
              <a:gd name="connsiteX3" fmla="*/ 7453695 w 7668849"/>
              <a:gd name="connsiteY3" fmla="*/ 4312775 h 6453511"/>
              <a:gd name="connsiteX4" fmla="*/ 6902473 w 7668849"/>
              <a:gd name="connsiteY4" fmla="*/ 4819514 h 6453511"/>
              <a:gd name="connsiteX5" fmla="*/ 3815740 w 7668849"/>
              <a:gd name="connsiteY5" fmla="*/ 6453511 h 6453511"/>
              <a:gd name="connsiteX6" fmla="*/ 736202 w 7668849"/>
              <a:gd name="connsiteY6" fmla="*/ 4798266 h 6453511"/>
              <a:gd name="connsiteX7" fmla="*/ 184982 w 7668849"/>
              <a:gd name="connsiteY7" fmla="*/ 4263101 h 6453511"/>
              <a:gd name="connsiteX8" fmla="*/ 7197 w 7668849"/>
              <a:gd name="connsiteY8" fmla="*/ 3608537 h 6453511"/>
              <a:gd name="connsiteX9" fmla="*/ 0 w 7668849"/>
              <a:gd name="connsiteY9" fmla="*/ 2113 h 6453511"/>
              <a:gd name="connsiteX0" fmla="*/ 0 w 7668849"/>
              <a:gd name="connsiteY0" fmla="*/ 2113 h 6375602"/>
              <a:gd name="connsiteX1" fmla="*/ 7667464 w 7668849"/>
              <a:gd name="connsiteY1" fmla="*/ 0 h 6375602"/>
              <a:gd name="connsiteX2" fmla="*/ 7667464 w 7668849"/>
              <a:gd name="connsiteY2" fmla="*/ 3629879 h 6375602"/>
              <a:gd name="connsiteX3" fmla="*/ 7453695 w 7668849"/>
              <a:gd name="connsiteY3" fmla="*/ 4312775 h 6375602"/>
              <a:gd name="connsiteX4" fmla="*/ 6902473 w 7668849"/>
              <a:gd name="connsiteY4" fmla="*/ 4819514 h 6375602"/>
              <a:gd name="connsiteX5" fmla="*/ 3837331 w 7668849"/>
              <a:gd name="connsiteY5" fmla="*/ 6375602 h 6375602"/>
              <a:gd name="connsiteX6" fmla="*/ 736202 w 7668849"/>
              <a:gd name="connsiteY6" fmla="*/ 4798266 h 6375602"/>
              <a:gd name="connsiteX7" fmla="*/ 184982 w 7668849"/>
              <a:gd name="connsiteY7" fmla="*/ 4263101 h 6375602"/>
              <a:gd name="connsiteX8" fmla="*/ 7197 w 7668849"/>
              <a:gd name="connsiteY8" fmla="*/ 3608537 h 6375602"/>
              <a:gd name="connsiteX9" fmla="*/ 0 w 7668849"/>
              <a:gd name="connsiteY9" fmla="*/ 2113 h 637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68849" h="6375602">
                <a:moveTo>
                  <a:pt x="0" y="2113"/>
                </a:moveTo>
                <a:lnTo>
                  <a:pt x="7667464" y="0"/>
                </a:lnTo>
                <a:cubicBezTo>
                  <a:pt x="7662666" y="1205238"/>
                  <a:pt x="7672262" y="2424641"/>
                  <a:pt x="7667464" y="3629879"/>
                </a:cubicBezTo>
                <a:cubicBezTo>
                  <a:pt x="7667464" y="3875042"/>
                  <a:pt x="7581193" y="4114503"/>
                  <a:pt x="7453695" y="4312775"/>
                </a:cubicBezTo>
                <a:cubicBezTo>
                  <a:pt x="7326197" y="4511047"/>
                  <a:pt x="7130846" y="4701866"/>
                  <a:pt x="6902473" y="4819514"/>
                </a:cubicBezTo>
                <a:lnTo>
                  <a:pt x="3837331" y="6375602"/>
                </a:lnTo>
                <a:lnTo>
                  <a:pt x="736202" y="4798266"/>
                </a:lnTo>
                <a:cubicBezTo>
                  <a:pt x="507830" y="4680523"/>
                  <a:pt x="317267" y="4476954"/>
                  <a:pt x="184982" y="4263101"/>
                </a:cubicBezTo>
                <a:cubicBezTo>
                  <a:pt x="54497" y="4052190"/>
                  <a:pt x="7197" y="3853699"/>
                  <a:pt x="7197" y="3608537"/>
                </a:cubicBezTo>
                <a:lnTo>
                  <a:pt x="0" y="2113"/>
                </a:lnTo>
                <a:close/>
              </a:path>
            </a:pathLst>
          </a:custGeom>
        </p:spPr>
        <p:txBody>
          <a:bodyPr wrap="square" anchor="ctr">
            <a:noAutofit/>
          </a:bodyPr>
          <a:lstStyle>
            <a:lvl1pPr marL="0" marR="0" indent="0" algn="ctr" defTabSz="415869" rtl="0" eaLnBrk="1" fontAlgn="auto" latinLnBrk="0" hangingPunct="1">
              <a:lnSpc>
                <a:spcPct val="100000"/>
              </a:lnSpc>
              <a:spcBef>
                <a:spcPts val="455"/>
              </a:spcBef>
              <a:spcAft>
                <a:spcPts val="0"/>
              </a:spcAft>
              <a:buClrTx/>
              <a:buSzTx/>
              <a:buFont typeface="Arial" panose="020B0604020202020204" pitchFamily="34" charset="0"/>
              <a:buNone/>
              <a:tabLst/>
              <a:defRPr b="0" i="0">
                <a:solidFill>
                  <a:schemeClr val="bg1"/>
                </a:solidFill>
                <a:latin typeface="Outfit" pitchFamily="2" charset="0"/>
              </a:defRPr>
            </a:lvl1pPr>
          </a:lstStyle>
          <a:p>
            <a:pPr marL="0" marR="0" lvl="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lang="en-GB"/>
              <a:t>Click icon to </a:t>
            </a:r>
            <a:br>
              <a:rPr lang="en-GB"/>
            </a:br>
            <a:r>
              <a:rPr lang="en-GB"/>
              <a:t>add picture</a:t>
            </a:r>
            <a:endParaRPr lang="en-US"/>
          </a:p>
        </p:txBody>
      </p:sp>
      <p:sp>
        <p:nvSpPr>
          <p:cNvPr id="7" name="Rectangle 5">
            <a:extLst>
              <a:ext uri="{FF2B5EF4-FFF2-40B4-BE49-F238E27FC236}">
                <a16:creationId xmlns:a16="http://schemas.microsoft.com/office/drawing/2014/main" id="{A63A5A37-2DD3-8DB2-B5F5-DED340B7FDED}"/>
              </a:ext>
            </a:extLst>
          </p:cNvPr>
          <p:cNvSpPr/>
          <p:nvPr userDrawn="1"/>
        </p:nvSpPr>
        <p:spPr>
          <a:xfrm>
            <a:off x="7972223" y="0"/>
            <a:ext cx="196510" cy="1687159"/>
          </a:xfrm>
          <a:custGeom>
            <a:avLst/>
            <a:gdLst>
              <a:gd name="connsiteX0" fmla="*/ 0 w 432048"/>
              <a:gd name="connsiteY0" fmla="*/ 0 h 3926483"/>
              <a:gd name="connsiteX1" fmla="*/ 432048 w 432048"/>
              <a:gd name="connsiteY1" fmla="*/ 0 h 3926483"/>
              <a:gd name="connsiteX2" fmla="*/ 432048 w 432048"/>
              <a:gd name="connsiteY2" fmla="*/ 3926483 h 3926483"/>
              <a:gd name="connsiteX3" fmla="*/ 0 w 432048"/>
              <a:gd name="connsiteY3" fmla="*/ 3926483 h 3926483"/>
              <a:gd name="connsiteX4" fmla="*/ 0 w 432048"/>
              <a:gd name="connsiteY4" fmla="*/ 0 h 3926483"/>
              <a:gd name="connsiteX0" fmla="*/ 0 w 432048"/>
              <a:gd name="connsiteY0" fmla="*/ 0 h 3926483"/>
              <a:gd name="connsiteX1" fmla="*/ 432048 w 432048"/>
              <a:gd name="connsiteY1" fmla="*/ 0 h 3926483"/>
              <a:gd name="connsiteX2" fmla="*/ 432048 w 432048"/>
              <a:gd name="connsiteY2" fmla="*/ 3926483 h 3926483"/>
              <a:gd name="connsiteX3" fmla="*/ 0 w 432048"/>
              <a:gd name="connsiteY3" fmla="*/ 3709667 h 3926483"/>
              <a:gd name="connsiteX4" fmla="*/ 0 w 432048"/>
              <a:gd name="connsiteY4" fmla="*/ 0 h 3926483"/>
              <a:gd name="connsiteX0" fmla="*/ 0 w 432048"/>
              <a:gd name="connsiteY0" fmla="*/ 0 h 3709667"/>
              <a:gd name="connsiteX1" fmla="*/ 432048 w 432048"/>
              <a:gd name="connsiteY1" fmla="*/ 0 h 3709667"/>
              <a:gd name="connsiteX2" fmla="*/ 428073 w 432048"/>
              <a:gd name="connsiteY2" fmla="*/ 3477234 h 3709667"/>
              <a:gd name="connsiteX3" fmla="*/ 0 w 432048"/>
              <a:gd name="connsiteY3" fmla="*/ 3709667 h 3709667"/>
              <a:gd name="connsiteX4" fmla="*/ 0 w 432048"/>
              <a:gd name="connsiteY4" fmla="*/ 0 h 3709667"/>
              <a:gd name="connsiteX0" fmla="*/ 0 w 432048"/>
              <a:gd name="connsiteY0" fmla="*/ 0 h 3709667"/>
              <a:gd name="connsiteX1" fmla="*/ 432048 w 432048"/>
              <a:gd name="connsiteY1" fmla="*/ 0 h 3709667"/>
              <a:gd name="connsiteX2" fmla="*/ 428073 w 432048"/>
              <a:gd name="connsiteY2" fmla="*/ 3333543 h 3709667"/>
              <a:gd name="connsiteX3" fmla="*/ 0 w 432048"/>
              <a:gd name="connsiteY3" fmla="*/ 3709667 h 3709667"/>
              <a:gd name="connsiteX4" fmla="*/ 0 w 432048"/>
              <a:gd name="connsiteY4" fmla="*/ 0 h 3709667"/>
              <a:gd name="connsiteX0" fmla="*/ 0 w 432048"/>
              <a:gd name="connsiteY0" fmla="*/ 0 h 3709667"/>
              <a:gd name="connsiteX1" fmla="*/ 432048 w 432048"/>
              <a:gd name="connsiteY1" fmla="*/ 0 h 3709667"/>
              <a:gd name="connsiteX2" fmla="*/ 424807 w 432048"/>
              <a:gd name="connsiteY2" fmla="*/ 3490298 h 3709667"/>
              <a:gd name="connsiteX3" fmla="*/ 0 w 432048"/>
              <a:gd name="connsiteY3" fmla="*/ 3709667 h 3709667"/>
              <a:gd name="connsiteX4" fmla="*/ 0 w 432048"/>
              <a:gd name="connsiteY4" fmla="*/ 0 h 3709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3709667">
                <a:moveTo>
                  <a:pt x="0" y="0"/>
                </a:moveTo>
                <a:lnTo>
                  <a:pt x="432048" y="0"/>
                </a:lnTo>
                <a:cubicBezTo>
                  <a:pt x="429634" y="1163433"/>
                  <a:pt x="427221" y="2326865"/>
                  <a:pt x="424807" y="3490298"/>
                </a:cubicBezTo>
                <a:lnTo>
                  <a:pt x="0" y="3709667"/>
                </a:lnTo>
                <a:lnTo>
                  <a:pt x="0" y="0"/>
                </a:lnTo>
                <a:close/>
              </a:path>
            </a:pathLst>
          </a:custGeom>
          <a:solidFill>
            <a:srgbClr val="01DC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Outfit" pitchFamily="2" charset="0"/>
            </a:endParaRPr>
          </a:p>
        </p:txBody>
      </p:sp>
    </p:spTree>
    <p:extLst>
      <p:ext uri="{BB962C8B-B14F-4D97-AF65-F5344CB8AC3E}">
        <p14:creationId xmlns:p14="http://schemas.microsoft.com/office/powerpoint/2010/main" val="33012361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_green_opt3">
    <p:spTree>
      <p:nvGrpSpPr>
        <p:cNvPr id="1" name=""/>
        <p:cNvGrpSpPr/>
        <p:nvPr/>
      </p:nvGrpSpPr>
      <p:grpSpPr>
        <a:xfrm>
          <a:off x="0" y="0"/>
          <a:ext cx="0" cy="0"/>
          <a:chOff x="0" y="0"/>
          <a:chExt cx="0" cy="0"/>
        </a:xfrm>
      </p:grpSpPr>
      <p:sp>
        <p:nvSpPr>
          <p:cNvPr id="80" name="object 3">
            <a:extLst>
              <a:ext uri="{FF2B5EF4-FFF2-40B4-BE49-F238E27FC236}">
                <a16:creationId xmlns:a16="http://schemas.microsoft.com/office/drawing/2014/main" id="{F6B89E7D-C894-6508-DE68-941030866F77}"/>
              </a:ext>
            </a:extLst>
          </p:cNvPr>
          <p:cNvSpPr/>
          <p:nvPr userDrawn="1"/>
        </p:nvSpPr>
        <p:spPr>
          <a:xfrm>
            <a:off x="0" y="289"/>
            <a:ext cx="6788112"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pic>
        <p:nvPicPr>
          <p:cNvPr id="38" name="Picture 37" descr="Shape&#10;&#10;Description automatically generated">
            <a:extLst>
              <a:ext uri="{FF2B5EF4-FFF2-40B4-BE49-F238E27FC236}">
                <a16:creationId xmlns:a16="http://schemas.microsoft.com/office/drawing/2014/main" id="{2B4A76F5-4DD6-B3B4-A522-ECD143D38AC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2442" y="1285928"/>
            <a:ext cx="3014998" cy="3715406"/>
          </a:xfrm>
          <a:prstGeom prst="rect">
            <a:avLst/>
          </a:prstGeom>
        </p:spPr>
      </p:pic>
      <p:sp>
        <p:nvSpPr>
          <p:cNvPr id="36" name="Title Placeholder 1">
            <a:extLst>
              <a:ext uri="{FF2B5EF4-FFF2-40B4-BE49-F238E27FC236}">
                <a16:creationId xmlns:a16="http://schemas.microsoft.com/office/drawing/2014/main" id="{D7BEA09C-5FA4-283D-831E-8B44961516A2}"/>
              </a:ext>
            </a:extLst>
          </p:cNvPr>
          <p:cNvSpPr>
            <a:spLocks noGrp="1"/>
          </p:cNvSpPr>
          <p:nvPr>
            <p:ph type="title" hasCustomPrompt="1"/>
          </p:nvPr>
        </p:nvSpPr>
        <p:spPr>
          <a:xfrm>
            <a:off x="1296841" y="1253515"/>
            <a:ext cx="3477146" cy="2122527"/>
          </a:xfrm>
          <a:prstGeom prst="rect">
            <a:avLst/>
          </a:prstGeom>
        </p:spPr>
        <p:txBody>
          <a:bodyPr vert="horz" lIns="91440" tIns="45720" rIns="91440" bIns="45720" rtlCol="0" anchor="t">
            <a:noAutofit/>
          </a:bodyPr>
          <a:lstStyle>
            <a:lvl1pPr>
              <a:lnSpc>
                <a:spcPct val="100000"/>
              </a:lnSpc>
              <a:spcBef>
                <a:spcPts val="546"/>
              </a:spcBef>
              <a:spcAft>
                <a:spcPts val="546"/>
              </a:spcAft>
              <a:defRPr sz="3275" b="1" i="0">
                <a:solidFill>
                  <a:schemeClr val="bg1"/>
                </a:solidFill>
                <a:latin typeface="Outfit" pitchFamily="2" charset="0"/>
              </a:defRPr>
            </a:lvl1pPr>
          </a:lstStyle>
          <a:p>
            <a:r>
              <a:rPr lang="en-GB"/>
              <a:t>Divider Slide</a:t>
            </a:r>
            <a:br>
              <a:rPr lang="en-GB"/>
            </a:br>
            <a:r>
              <a:rPr lang="en-GB"/>
              <a:t>Max 4 lines </a:t>
            </a:r>
            <a:br>
              <a:rPr lang="en-GB"/>
            </a:br>
            <a:r>
              <a:rPr lang="en-GB"/>
              <a:t>for copy to be placed here</a:t>
            </a:r>
            <a:endParaRPr lang="en-US"/>
          </a:p>
        </p:txBody>
      </p:sp>
      <p:pic>
        <p:nvPicPr>
          <p:cNvPr id="39" name="Picture 38" descr="Logo&#10;&#10;Description automatically generated">
            <a:extLst>
              <a:ext uri="{FF2B5EF4-FFF2-40B4-BE49-F238E27FC236}">
                <a16:creationId xmlns:a16="http://schemas.microsoft.com/office/drawing/2014/main" id="{F874A05C-1D8D-38FA-3879-352AA306331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40" name="object 3">
            <a:extLst>
              <a:ext uri="{FF2B5EF4-FFF2-40B4-BE49-F238E27FC236}">
                <a16:creationId xmlns:a16="http://schemas.microsoft.com/office/drawing/2014/main" id="{EE53FCE0-553F-884D-67FD-F3AAC22407C2}"/>
              </a:ext>
            </a:extLst>
          </p:cNvPr>
          <p:cNvSpPr/>
          <p:nvPr userDrawn="1"/>
        </p:nvSpPr>
        <p:spPr>
          <a:xfrm>
            <a:off x="6788112"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Tree>
    <p:extLst>
      <p:ext uri="{BB962C8B-B14F-4D97-AF65-F5344CB8AC3E}">
        <p14:creationId xmlns:p14="http://schemas.microsoft.com/office/powerpoint/2010/main" val="1070793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_green_opt1">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73FC7192-5640-E4D1-6D94-EF9E536C58AD}"/>
              </a:ext>
            </a:extLst>
          </p:cNvPr>
          <p:cNvSpPr/>
          <p:nvPr userDrawn="1"/>
        </p:nvSpPr>
        <p:spPr>
          <a:xfrm>
            <a:off x="-6652" y="-7439"/>
            <a:ext cx="9150652" cy="5158307"/>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pic>
        <p:nvPicPr>
          <p:cNvPr id="3" name="Picture 2" descr="Logo&#10;&#10;Description automatically generated">
            <a:extLst>
              <a:ext uri="{FF2B5EF4-FFF2-40B4-BE49-F238E27FC236}">
                <a16:creationId xmlns:a16="http://schemas.microsoft.com/office/drawing/2014/main" id="{8D4224B5-A0CB-32E5-E19F-DD77DD8201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039" y="324909"/>
            <a:ext cx="4135673" cy="2721896"/>
          </a:xfrm>
          <a:prstGeom prst="rect">
            <a:avLst/>
          </a:prstGeom>
        </p:spPr>
      </p:pic>
      <p:pic>
        <p:nvPicPr>
          <p:cNvPr id="11" name="Picture 10" descr="Icon&#10;&#10;Description automatically generated">
            <a:extLst>
              <a:ext uri="{FF2B5EF4-FFF2-40B4-BE49-F238E27FC236}">
                <a16:creationId xmlns:a16="http://schemas.microsoft.com/office/drawing/2014/main" id="{55362597-C858-FCD7-A727-9D8CE81A8D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259784" y="7729"/>
            <a:ext cx="3884216" cy="5143139"/>
          </a:xfrm>
          <a:prstGeom prst="rect">
            <a:avLst/>
          </a:prstGeom>
        </p:spPr>
      </p:pic>
      <p:sp>
        <p:nvSpPr>
          <p:cNvPr id="14" name="Title Placeholder 1">
            <a:extLst>
              <a:ext uri="{FF2B5EF4-FFF2-40B4-BE49-F238E27FC236}">
                <a16:creationId xmlns:a16="http://schemas.microsoft.com/office/drawing/2014/main" id="{3D6B1C71-2C1E-E168-354C-EF9EBB1819C2}"/>
              </a:ext>
            </a:extLst>
          </p:cNvPr>
          <p:cNvSpPr>
            <a:spLocks noGrp="1"/>
          </p:cNvSpPr>
          <p:nvPr>
            <p:ph type="title" hasCustomPrompt="1"/>
          </p:nvPr>
        </p:nvSpPr>
        <p:spPr>
          <a:xfrm>
            <a:off x="389157" y="3097148"/>
            <a:ext cx="4706868" cy="997860"/>
          </a:xfrm>
          <a:prstGeom prst="rect">
            <a:avLst/>
          </a:prstGeom>
        </p:spPr>
        <p:txBody>
          <a:bodyPr vert="horz" lIns="91440" tIns="45720" rIns="91440" bIns="45720" rtlCol="0" anchor="t">
            <a:noAutofit/>
          </a:bodyPr>
          <a:lstStyle>
            <a:lvl1pPr>
              <a:defRPr sz="3275" b="1" i="0">
                <a:solidFill>
                  <a:schemeClr val="bg1"/>
                </a:solidFill>
                <a:latin typeface="Outfit" pitchFamily="2" charset="0"/>
              </a:defRPr>
            </a:lvl1pPr>
          </a:lstStyle>
          <a:p>
            <a:r>
              <a:rPr lang="en-GB"/>
              <a:t>Cover Slide title maximum of 2 lines</a:t>
            </a:r>
            <a:endParaRPr lang="en-US"/>
          </a:p>
        </p:txBody>
      </p:sp>
    </p:spTree>
    <p:extLst>
      <p:ext uri="{BB962C8B-B14F-4D97-AF65-F5344CB8AC3E}">
        <p14:creationId xmlns:p14="http://schemas.microsoft.com/office/powerpoint/2010/main" val="3487153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s and Tables">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BBBA1B77-52BC-3189-9D44-3FD2E311CDCD}"/>
              </a:ext>
            </a:extLst>
          </p:cNvPr>
          <p:cNvSpPr/>
          <p:nvPr userDrawn="1"/>
        </p:nvSpPr>
        <p:spPr>
          <a:xfrm>
            <a:off x="0" y="0"/>
            <a:ext cx="123903" cy="5143211"/>
          </a:xfrm>
          <a:custGeom>
            <a:avLst/>
            <a:gdLst/>
            <a:ahLst/>
            <a:cxnLst/>
            <a:rect l="l" t="t" r="r" b="b"/>
            <a:pathLst>
              <a:path w="272415" h="11308715">
                <a:moveTo>
                  <a:pt x="272243" y="0"/>
                </a:moveTo>
                <a:lnTo>
                  <a:pt x="0" y="0"/>
                </a:lnTo>
                <a:lnTo>
                  <a:pt x="0" y="11308556"/>
                </a:lnTo>
                <a:lnTo>
                  <a:pt x="272243" y="11308556"/>
                </a:lnTo>
                <a:lnTo>
                  <a:pt x="272243" y="0"/>
                </a:lnTo>
                <a:close/>
              </a:path>
            </a:pathLst>
          </a:custGeom>
          <a:solidFill>
            <a:srgbClr val="01DCA5"/>
          </a:solidFill>
        </p:spPr>
        <p:txBody>
          <a:bodyPr wrap="square" lIns="0" tIns="0" rIns="0" bIns="0" rtlCol="0"/>
          <a:lstStyle/>
          <a:p>
            <a:endParaRPr>
              <a:solidFill>
                <a:srgbClr val="01DCA5"/>
              </a:solidFill>
            </a:endParaRPr>
          </a:p>
        </p:txBody>
      </p:sp>
      <p:sp>
        <p:nvSpPr>
          <p:cNvPr id="2" name="Title Placeholder 1">
            <a:extLst>
              <a:ext uri="{FF2B5EF4-FFF2-40B4-BE49-F238E27FC236}">
                <a16:creationId xmlns:a16="http://schemas.microsoft.com/office/drawing/2014/main" id="{90EB4C5A-0D4C-317E-DBE5-B8B3C14669C9}"/>
              </a:ext>
            </a:extLst>
          </p:cNvPr>
          <p:cNvSpPr>
            <a:spLocks noGrp="1"/>
          </p:cNvSpPr>
          <p:nvPr>
            <p:ph type="title" hasCustomPrompt="1"/>
          </p:nvPr>
        </p:nvSpPr>
        <p:spPr>
          <a:xfrm>
            <a:off x="390120" y="470470"/>
            <a:ext cx="6226717" cy="461925"/>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Title</a:t>
            </a:r>
            <a:endParaRPr lang="en-US"/>
          </a:p>
        </p:txBody>
      </p:sp>
      <p:pic>
        <p:nvPicPr>
          <p:cNvPr id="4" name="Picture 3" descr="Logo&#10;&#10;Description automatically generated with medium confidence">
            <a:extLst>
              <a:ext uri="{FF2B5EF4-FFF2-40B4-BE49-F238E27FC236}">
                <a16:creationId xmlns:a16="http://schemas.microsoft.com/office/drawing/2014/main" id="{04C23F71-F8FF-7C2B-0FE1-E228C8B3C5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99108" y="101243"/>
            <a:ext cx="1642925" cy="1081292"/>
          </a:xfrm>
          <a:prstGeom prst="rect">
            <a:avLst/>
          </a:prstGeom>
        </p:spPr>
      </p:pic>
      <p:sp>
        <p:nvSpPr>
          <p:cNvPr id="5" name="Content Placeholder 2">
            <a:extLst>
              <a:ext uri="{FF2B5EF4-FFF2-40B4-BE49-F238E27FC236}">
                <a16:creationId xmlns:a16="http://schemas.microsoft.com/office/drawing/2014/main" id="{A324C769-1998-A06D-6E9C-55F0D1FA758C}"/>
              </a:ext>
            </a:extLst>
          </p:cNvPr>
          <p:cNvSpPr>
            <a:spLocks noGrp="1"/>
          </p:cNvSpPr>
          <p:nvPr>
            <p:ph idx="1"/>
          </p:nvPr>
        </p:nvSpPr>
        <p:spPr>
          <a:xfrm>
            <a:off x="424547" y="1187520"/>
            <a:ext cx="8235197" cy="3578432"/>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273" b="0" i="0">
                <a:solidFill>
                  <a:srgbClr val="003C3B"/>
                </a:solidFill>
                <a:latin typeface="Outfit" pitchFamily="2" charset="0"/>
                <a:ea typeface="Inter" panose="02000503000000020004" pitchFamily="2" charset="0"/>
              </a:defRPr>
            </a:lvl2pPr>
            <a:lvl3pPr>
              <a:defRPr sz="1092" b="0" i="0">
                <a:solidFill>
                  <a:srgbClr val="003C3B"/>
                </a:solidFill>
                <a:latin typeface="Outfit" pitchFamily="2" charset="0"/>
                <a:ea typeface="Inter" panose="02000503000000020004" pitchFamily="2" charset="0"/>
              </a:defRPr>
            </a:lvl3pPr>
            <a:lvl4pPr>
              <a:defRPr sz="910" b="0" i="0">
                <a:solidFill>
                  <a:srgbClr val="003C3B"/>
                </a:solidFill>
                <a:latin typeface="Outfit" pitchFamily="2" charset="0"/>
                <a:ea typeface="Inter" panose="02000503000000020004" pitchFamily="2" charset="0"/>
              </a:defRPr>
            </a:lvl4pPr>
            <a:lvl5pPr>
              <a:defRPr sz="819"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C4F0210F-80A0-2D5F-4AB8-083028922618}"/>
              </a:ext>
            </a:extLst>
          </p:cNvPr>
          <p:cNvSpPr/>
          <p:nvPr userDrawn="1"/>
        </p:nvSpPr>
        <p:spPr>
          <a:xfrm>
            <a:off x="0" y="0"/>
            <a:ext cx="123903" cy="5143211"/>
          </a:xfrm>
          <a:custGeom>
            <a:avLst/>
            <a:gdLst/>
            <a:ahLst/>
            <a:cxnLst/>
            <a:rect l="l" t="t" r="r" b="b"/>
            <a:pathLst>
              <a:path w="272415" h="11308715">
                <a:moveTo>
                  <a:pt x="272243" y="0"/>
                </a:moveTo>
                <a:lnTo>
                  <a:pt x="0" y="0"/>
                </a:lnTo>
                <a:lnTo>
                  <a:pt x="0" y="11308556"/>
                </a:lnTo>
                <a:lnTo>
                  <a:pt x="272243" y="11308556"/>
                </a:lnTo>
                <a:lnTo>
                  <a:pt x="272243" y="0"/>
                </a:lnTo>
                <a:close/>
              </a:path>
            </a:pathLst>
          </a:custGeom>
          <a:solidFill>
            <a:srgbClr val="01DCA5"/>
          </a:solidFill>
        </p:spPr>
        <p:txBody>
          <a:bodyPr wrap="square" lIns="0" tIns="0" rIns="0" bIns="0" rtlCol="0"/>
          <a:lstStyle/>
          <a:p>
            <a:endParaRPr>
              <a:solidFill>
                <a:srgbClr val="01DCA5"/>
              </a:solidFill>
            </a:endParaRPr>
          </a:p>
        </p:txBody>
      </p:sp>
      <p:sp>
        <p:nvSpPr>
          <p:cNvPr id="4" name="Title Placeholder 1">
            <a:extLst>
              <a:ext uri="{FF2B5EF4-FFF2-40B4-BE49-F238E27FC236}">
                <a16:creationId xmlns:a16="http://schemas.microsoft.com/office/drawing/2014/main" id="{BDCD7316-C2FF-2F20-D5A3-44FD203DEF06}"/>
              </a:ext>
            </a:extLst>
          </p:cNvPr>
          <p:cNvSpPr>
            <a:spLocks noGrp="1"/>
          </p:cNvSpPr>
          <p:nvPr>
            <p:ph type="title" hasCustomPrompt="1"/>
          </p:nvPr>
        </p:nvSpPr>
        <p:spPr>
          <a:xfrm>
            <a:off x="390120" y="470470"/>
            <a:ext cx="6226717" cy="461925"/>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Titles</a:t>
            </a:r>
            <a:endParaRPr lang="en-US"/>
          </a:p>
        </p:txBody>
      </p:sp>
      <p:pic>
        <p:nvPicPr>
          <p:cNvPr id="5" name="Picture 4" descr="Logo&#10;&#10;Description automatically generated with medium confidence">
            <a:extLst>
              <a:ext uri="{FF2B5EF4-FFF2-40B4-BE49-F238E27FC236}">
                <a16:creationId xmlns:a16="http://schemas.microsoft.com/office/drawing/2014/main" id="{6A1D255E-E94D-A404-E22D-1870FE2B87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99108" y="101243"/>
            <a:ext cx="1642925" cy="1081292"/>
          </a:xfrm>
          <a:prstGeom prst="rect">
            <a:avLst/>
          </a:prstGeom>
        </p:spPr>
      </p:pic>
    </p:spTree>
    <p:extLst>
      <p:ext uri="{BB962C8B-B14F-4D97-AF65-F5344CB8AC3E}">
        <p14:creationId xmlns:p14="http://schemas.microsoft.com/office/powerpoint/2010/main" val="3266912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C4F0210F-80A0-2D5F-4AB8-083028922618}"/>
              </a:ext>
            </a:extLst>
          </p:cNvPr>
          <p:cNvSpPr/>
          <p:nvPr userDrawn="1"/>
        </p:nvSpPr>
        <p:spPr>
          <a:xfrm>
            <a:off x="0" y="289"/>
            <a:ext cx="123903" cy="5143211"/>
          </a:xfrm>
          <a:custGeom>
            <a:avLst/>
            <a:gdLst/>
            <a:ahLst/>
            <a:cxnLst/>
            <a:rect l="l" t="t" r="r" b="b"/>
            <a:pathLst>
              <a:path w="272415" h="11308715">
                <a:moveTo>
                  <a:pt x="272243" y="0"/>
                </a:moveTo>
                <a:lnTo>
                  <a:pt x="0" y="0"/>
                </a:lnTo>
                <a:lnTo>
                  <a:pt x="0" y="11308556"/>
                </a:lnTo>
                <a:lnTo>
                  <a:pt x="272243" y="11308556"/>
                </a:lnTo>
                <a:lnTo>
                  <a:pt x="272243" y="0"/>
                </a:lnTo>
                <a:close/>
              </a:path>
            </a:pathLst>
          </a:custGeom>
          <a:solidFill>
            <a:srgbClr val="01DCA5"/>
          </a:solidFill>
        </p:spPr>
        <p:txBody>
          <a:bodyPr wrap="square" lIns="0" tIns="0" rIns="0" bIns="0" rtlCol="0"/>
          <a:lstStyle/>
          <a:p>
            <a:endParaRPr>
              <a:solidFill>
                <a:srgbClr val="01DCA5"/>
              </a:solidFill>
            </a:endParaRPr>
          </a:p>
        </p:txBody>
      </p:sp>
      <p:sp>
        <p:nvSpPr>
          <p:cNvPr id="4" name="Title Placeholder 1">
            <a:extLst>
              <a:ext uri="{FF2B5EF4-FFF2-40B4-BE49-F238E27FC236}">
                <a16:creationId xmlns:a16="http://schemas.microsoft.com/office/drawing/2014/main" id="{BDCD7316-C2FF-2F20-D5A3-44FD203DEF06}"/>
              </a:ext>
            </a:extLst>
          </p:cNvPr>
          <p:cNvSpPr>
            <a:spLocks noGrp="1"/>
          </p:cNvSpPr>
          <p:nvPr>
            <p:ph type="title" hasCustomPrompt="1"/>
          </p:nvPr>
        </p:nvSpPr>
        <p:spPr>
          <a:xfrm>
            <a:off x="390120" y="470470"/>
            <a:ext cx="6226717" cy="461925"/>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Titles</a:t>
            </a:r>
            <a:endParaRPr lang="en-US"/>
          </a:p>
        </p:txBody>
      </p:sp>
      <p:pic>
        <p:nvPicPr>
          <p:cNvPr id="5" name="Picture 4" descr="Logo&#10;&#10;Description automatically generated with medium confidence">
            <a:extLst>
              <a:ext uri="{FF2B5EF4-FFF2-40B4-BE49-F238E27FC236}">
                <a16:creationId xmlns:a16="http://schemas.microsoft.com/office/drawing/2014/main" id="{6A1D255E-E94D-A404-E22D-1870FE2B87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99108" y="101243"/>
            <a:ext cx="1642925" cy="1081292"/>
          </a:xfrm>
          <a:prstGeom prst="rect">
            <a:avLst/>
          </a:prstGeom>
        </p:spPr>
      </p:pic>
      <p:sp>
        <p:nvSpPr>
          <p:cNvPr id="6" name="Picture Placeholder 12">
            <a:extLst>
              <a:ext uri="{FF2B5EF4-FFF2-40B4-BE49-F238E27FC236}">
                <a16:creationId xmlns:a16="http://schemas.microsoft.com/office/drawing/2014/main" id="{125DBA8C-F4DB-0D36-D51C-275FFF5B12E3}"/>
              </a:ext>
            </a:extLst>
          </p:cNvPr>
          <p:cNvSpPr>
            <a:spLocks noGrp="1"/>
          </p:cNvSpPr>
          <p:nvPr>
            <p:ph type="pic" sz="quarter" idx="11"/>
          </p:nvPr>
        </p:nvSpPr>
        <p:spPr>
          <a:xfrm>
            <a:off x="5554548" y="1425525"/>
            <a:ext cx="3589452" cy="3719281"/>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2" name="object 3">
            <a:extLst>
              <a:ext uri="{FF2B5EF4-FFF2-40B4-BE49-F238E27FC236}">
                <a16:creationId xmlns:a16="http://schemas.microsoft.com/office/drawing/2014/main" id="{1380E4B3-05CE-C39D-C7D6-CAB444C30F52}"/>
              </a:ext>
            </a:extLst>
          </p:cNvPr>
          <p:cNvSpPr/>
          <p:nvPr userDrawn="1"/>
        </p:nvSpPr>
        <p:spPr>
          <a:xfrm>
            <a:off x="5430645" y="1425525"/>
            <a:ext cx="123903" cy="3717686"/>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Tree>
    <p:extLst>
      <p:ext uri="{BB962C8B-B14F-4D97-AF65-F5344CB8AC3E}">
        <p14:creationId xmlns:p14="http://schemas.microsoft.com/office/powerpoint/2010/main" val="24264318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Only Slide_opt1">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13F97722-3FB0-2EA8-A78E-F69F471EA82E}"/>
              </a:ext>
            </a:extLst>
          </p:cNvPr>
          <p:cNvSpPr/>
          <p:nvPr userDrawn="1"/>
        </p:nvSpPr>
        <p:spPr>
          <a:xfrm>
            <a:off x="9020175" y="0"/>
            <a:ext cx="123903" cy="5143211"/>
          </a:xfrm>
          <a:custGeom>
            <a:avLst/>
            <a:gdLst/>
            <a:ahLst/>
            <a:cxnLst/>
            <a:rect l="l" t="t" r="r" b="b"/>
            <a:pathLst>
              <a:path w="272415" h="11308715">
                <a:moveTo>
                  <a:pt x="272243" y="0"/>
                </a:moveTo>
                <a:lnTo>
                  <a:pt x="0" y="0"/>
                </a:lnTo>
                <a:lnTo>
                  <a:pt x="0" y="11308556"/>
                </a:lnTo>
                <a:lnTo>
                  <a:pt x="272243" y="11308556"/>
                </a:lnTo>
                <a:lnTo>
                  <a:pt x="272243" y="0"/>
                </a:lnTo>
                <a:close/>
              </a:path>
            </a:pathLst>
          </a:custGeom>
          <a:solidFill>
            <a:srgbClr val="01DCA5"/>
          </a:solidFill>
        </p:spPr>
        <p:txBody>
          <a:bodyPr wrap="square" lIns="0" tIns="0" rIns="0" bIns="0" rtlCol="0"/>
          <a:lstStyle/>
          <a:p>
            <a:endParaRPr/>
          </a:p>
        </p:txBody>
      </p:sp>
      <p:sp>
        <p:nvSpPr>
          <p:cNvPr id="4" name="Title Placeholder 1">
            <a:extLst>
              <a:ext uri="{FF2B5EF4-FFF2-40B4-BE49-F238E27FC236}">
                <a16:creationId xmlns:a16="http://schemas.microsoft.com/office/drawing/2014/main" id="{666FC306-B4B3-F80E-CAC0-B419EBDE353A}"/>
              </a:ext>
            </a:extLst>
          </p:cNvPr>
          <p:cNvSpPr>
            <a:spLocks noGrp="1"/>
          </p:cNvSpPr>
          <p:nvPr>
            <p:ph type="title" hasCustomPrompt="1"/>
          </p:nvPr>
        </p:nvSpPr>
        <p:spPr>
          <a:xfrm>
            <a:off x="390120" y="470470"/>
            <a:ext cx="6919882" cy="461925"/>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only slide title maximum of 1 line</a:t>
            </a:r>
            <a:endParaRPr lang="en-US"/>
          </a:p>
        </p:txBody>
      </p:sp>
      <p:pic>
        <p:nvPicPr>
          <p:cNvPr id="2" name="Picture 1" descr="Logo&#10;&#10;Description automatically generated with medium confidence">
            <a:extLst>
              <a:ext uri="{FF2B5EF4-FFF2-40B4-BE49-F238E27FC236}">
                <a16:creationId xmlns:a16="http://schemas.microsoft.com/office/drawing/2014/main" id="{0D9F827A-E976-6ABC-1466-86F285CB7C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0187" y="3970892"/>
            <a:ext cx="1642925" cy="1081292"/>
          </a:xfrm>
          <a:prstGeom prst="rect">
            <a:avLst/>
          </a:prstGeom>
        </p:spPr>
      </p:pic>
      <p:sp>
        <p:nvSpPr>
          <p:cNvPr id="3" name="Content Placeholder 2">
            <a:extLst>
              <a:ext uri="{FF2B5EF4-FFF2-40B4-BE49-F238E27FC236}">
                <a16:creationId xmlns:a16="http://schemas.microsoft.com/office/drawing/2014/main" id="{0ABF1A5B-745A-E6EC-8F3D-4FD608B1B0A9}"/>
              </a:ext>
            </a:extLst>
          </p:cNvPr>
          <p:cNvSpPr>
            <a:spLocks noGrp="1"/>
          </p:cNvSpPr>
          <p:nvPr>
            <p:ph idx="1"/>
          </p:nvPr>
        </p:nvSpPr>
        <p:spPr>
          <a:xfrm>
            <a:off x="424547" y="1187521"/>
            <a:ext cx="8235197" cy="2546046"/>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273" b="0" i="0">
                <a:solidFill>
                  <a:srgbClr val="003C3B"/>
                </a:solidFill>
                <a:latin typeface="Outfit" pitchFamily="2" charset="0"/>
                <a:ea typeface="Inter" panose="02000503000000020004" pitchFamily="2" charset="0"/>
              </a:defRPr>
            </a:lvl2pPr>
            <a:lvl3pPr>
              <a:defRPr sz="1092" b="0" i="0">
                <a:solidFill>
                  <a:srgbClr val="003C3B"/>
                </a:solidFill>
                <a:latin typeface="Outfit" pitchFamily="2" charset="0"/>
                <a:ea typeface="Inter" panose="02000503000000020004" pitchFamily="2" charset="0"/>
              </a:defRPr>
            </a:lvl3pPr>
            <a:lvl4pPr>
              <a:defRPr sz="910" b="0" i="0">
                <a:solidFill>
                  <a:srgbClr val="003C3B"/>
                </a:solidFill>
                <a:latin typeface="Outfit" pitchFamily="2" charset="0"/>
                <a:ea typeface="Inter" panose="02000503000000020004" pitchFamily="2" charset="0"/>
              </a:defRPr>
            </a:lvl4pPr>
            <a:lvl5pPr>
              <a:defRPr sz="819"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133110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Only Slide_opt2">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13F97722-3FB0-2EA8-A78E-F69F471EA82E}"/>
              </a:ext>
            </a:extLst>
          </p:cNvPr>
          <p:cNvSpPr/>
          <p:nvPr userDrawn="1"/>
        </p:nvSpPr>
        <p:spPr>
          <a:xfrm>
            <a:off x="9020175" y="0"/>
            <a:ext cx="123903" cy="5143211"/>
          </a:xfrm>
          <a:custGeom>
            <a:avLst/>
            <a:gdLst/>
            <a:ahLst/>
            <a:cxnLst/>
            <a:rect l="l" t="t" r="r" b="b"/>
            <a:pathLst>
              <a:path w="272415" h="11308715">
                <a:moveTo>
                  <a:pt x="272243" y="0"/>
                </a:moveTo>
                <a:lnTo>
                  <a:pt x="0" y="0"/>
                </a:lnTo>
                <a:lnTo>
                  <a:pt x="0" y="11308556"/>
                </a:lnTo>
                <a:lnTo>
                  <a:pt x="272243" y="11308556"/>
                </a:lnTo>
                <a:lnTo>
                  <a:pt x="272243" y="0"/>
                </a:lnTo>
                <a:close/>
              </a:path>
            </a:pathLst>
          </a:custGeom>
          <a:solidFill>
            <a:srgbClr val="01DCA5"/>
          </a:solidFill>
        </p:spPr>
        <p:txBody>
          <a:bodyPr wrap="square" lIns="0" tIns="0" rIns="0" bIns="0" rtlCol="0"/>
          <a:lstStyle/>
          <a:p>
            <a:endParaRPr/>
          </a:p>
        </p:txBody>
      </p:sp>
      <p:sp>
        <p:nvSpPr>
          <p:cNvPr id="9" name="Content Placeholder 2">
            <a:extLst>
              <a:ext uri="{FF2B5EF4-FFF2-40B4-BE49-F238E27FC236}">
                <a16:creationId xmlns:a16="http://schemas.microsoft.com/office/drawing/2014/main" id="{99088586-E7D9-0274-F6DA-711446356839}"/>
              </a:ext>
            </a:extLst>
          </p:cNvPr>
          <p:cNvSpPr>
            <a:spLocks noGrp="1"/>
          </p:cNvSpPr>
          <p:nvPr>
            <p:ph idx="1"/>
          </p:nvPr>
        </p:nvSpPr>
        <p:spPr>
          <a:xfrm>
            <a:off x="424547" y="2141468"/>
            <a:ext cx="8235197" cy="2546046"/>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273" b="0" i="0">
                <a:solidFill>
                  <a:srgbClr val="003C3B"/>
                </a:solidFill>
                <a:latin typeface="Outfit" pitchFamily="2" charset="0"/>
                <a:ea typeface="Inter" panose="02000503000000020004" pitchFamily="2" charset="0"/>
              </a:defRPr>
            </a:lvl2pPr>
            <a:lvl3pPr>
              <a:defRPr sz="1092" b="0" i="0">
                <a:solidFill>
                  <a:srgbClr val="003C3B"/>
                </a:solidFill>
                <a:latin typeface="Outfit" pitchFamily="2" charset="0"/>
                <a:ea typeface="Inter" panose="02000503000000020004" pitchFamily="2" charset="0"/>
              </a:defRPr>
            </a:lvl3pPr>
            <a:lvl4pPr>
              <a:defRPr sz="910" b="0" i="0">
                <a:solidFill>
                  <a:srgbClr val="003C3B"/>
                </a:solidFill>
                <a:latin typeface="Outfit" pitchFamily="2" charset="0"/>
                <a:ea typeface="Inter" panose="02000503000000020004" pitchFamily="2" charset="0"/>
              </a:defRPr>
            </a:lvl4pPr>
            <a:lvl5pPr>
              <a:defRPr sz="819"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Placeholder 1">
            <a:extLst>
              <a:ext uri="{FF2B5EF4-FFF2-40B4-BE49-F238E27FC236}">
                <a16:creationId xmlns:a16="http://schemas.microsoft.com/office/drawing/2014/main" id="{B3ECECC3-1AE5-10C3-4C6E-74D1D5D11911}"/>
              </a:ext>
            </a:extLst>
          </p:cNvPr>
          <p:cNvSpPr>
            <a:spLocks noGrp="1"/>
          </p:cNvSpPr>
          <p:nvPr>
            <p:ph type="title" hasCustomPrompt="1"/>
          </p:nvPr>
        </p:nvSpPr>
        <p:spPr>
          <a:xfrm>
            <a:off x="390120" y="1299192"/>
            <a:ext cx="6919882" cy="461925"/>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only slide title maximum of 1 line</a:t>
            </a:r>
            <a:endParaRPr lang="en-US"/>
          </a:p>
        </p:txBody>
      </p:sp>
      <p:pic>
        <p:nvPicPr>
          <p:cNvPr id="12" name="Picture 11" descr="Logo&#10;&#10;Description automatically generated with medium confidence">
            <a:extLst>
              <a:ext uri="{FF2B5EF4-FFF2-40B4-BE49-F238E27FC236}">
                <a16:creationId xmlns:a16="http://schemas.microsoft.com/office/drawing/2014/main" id="{624B7872-7768-8994-9EFC-A12171D04E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Tree>
    <p:extLst>
      <p:ext uri="{BB962C8B-B14F-4D97-AF65-F5344CB8AC3E}">
        <p14:creationId xmlns:p14="http://schemas.microsoft.com/office/powerpoint/2010/main" val="4440152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Only Slide_opt3">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0BD68109-0D5F-A423-C4F3-DEA6B5C0B444}"/>
              </a:ext>
            </a:extLst>
          </p:cNvPr>
          <p:cNvSpPr/>
          <p:nvPr userDrawn="1"/>
        </p:nvSpPr>
        <p:spPr>
          <a:xfrm>
            <a:off x="0" y="5019323"/>
            <a:ext cx="9144000" cy="123895"/>
          </a:xfrm>
          <a:custGeom>
            <a:avLst/>
            <a:gdLst/>
            <a:ahLst/>
            <a:cxnLst/>
            <a:rect l="l" t="t" r="r" b="b"/>
            <a:pathLst>
              <a:path w="20104100" h="272415">
                <a:moveTo>
                  <a:pt x="20104099" y="0"/>
                </a:moveTo>
                <a:lnTo>
                  <a:pt x="0" y="0"/>
                </a:lnTo>
                <a:lnTo>
                  <a:pt x="0" y="272243"/>
                </a:lnTo>
                <a:lnTo>
                  <a:pt x="20104099" y="272243"/>
                </a:lnTo>
                <a:lnTo>
                  <a:pt x="20104099" y="0"/>
                </a:lnTo>
                <a:close/>
              </a:path>
            </a:pathLst>
          </a:custGeom>
          <a:solidFill>
            <a:srgbClr val="01DCA5"/>
          </a:solidFill>
        </p:spPr>
        <p:txBody>
          <a:bodyPr wrap="square" lIns="0" tIns="0" rIns="0" bIns="0" rtlCol="0"/>
          <a:lstStyle/>
          <a:p>
            <a:endParaRPr/>
          </a:p>
        </p:txBody>
      </p:sp>
      <p:sp>
        <p:nvSpPr>
          <p:cNvPr id="3" name="Content Placeholder 2">
            <a:extLst>
              <a:ext uri="{FF2B5EF4-FFF2-40B4-BE49-F238E27FC236}">
                <a16:creationId xmlns:a16="http://schemas.microsoft.com/office/drawing/2014/main" id="{CCF08AD0-AE77-3039-7CEA-D90642EF6A5D}"/>
              </a:ext>
            </a:extLst>
          </p:cNvPr>
          <p:cNvSpPr>
            <a:spLocks noGrp="1"/>
          </p:cNvSpPr>
          <p:nvPr>
            <p:ph idx="1"/>
          </p:nvPr>
        </p:nvSpPr>
        <p:spPr>
          <a:xfrm>
            <a:off x="426476" y="1274651"/>
            <a:ext cx="8235197" cy="2683331"/>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455" b="0" i="0">
                <a:solidFill>
                  <a:srgbClr val="003C3B"/>
                </a:solidFill>
                <a:latin typeface="Outfit" pitchFamily="2" charset="0"/>
                <a:ea typeface="Inter" panose="02000503000000020004" pitchFamily="2" charset="0"/>
              </a:defRPr>
            </a:lvl2pPr>
            <a:lvl3pPr>
              <a:defRPr sz="1455" b="0" i="0">
                <a:solidFill>
                  <a:srgbClr val="003C3B"/>
                </a:solidFill>
                <a:latin typeface="Outfit" pitchFamily="2" charset="0"/>
                <a:ea typeface="Inter" panose="02000503000000020004" pitchFamily="2" charset="0"/>
              </a:defRPr>
            </a:lvl3pPr>
            <a:lvl4pPr>
              <a:defRPr sz="1455" b="0" i="0">
                <a:solidFill>
                  <a:srgbClr val="003C3B"/>
                </a:solidFill>
                <a:latin typeface="Outfit" pitchFamily="2" charset="0"/>
                <a:ea typeface="Inter" panose="02000503000000020004" pitchFamily="2" charset="0"/>
              </a:defRPr>
            </a:lvl4pPr>
            <a:lvl5pPr>
              <a:defRPr sz="1455"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itle Placeholder 1">
            <a:extLst>
              <a:ext uri="{FF2B5EF4-FFF2-40B4-BE49-F238E27FC236}">
                <a16:creationId xmlns:a16="http://schemas.microsoft.com/office/drawing/2014/main" id="{6D2DA59C-4523-11FE-0AFC-93AD51833590}"/>
              </a:ext>
            </a:extLst>
          </p:cNvPr>
          <p:cNvSpPr>
            <a:spLocks noGrp="1"/>
          </p:cNvSpPr>
          <p:nvPr>
            <p:ph type="title" hasCustomPrompt="1"/>
          </p:nvPr>
        </p:nvSpPr>
        <p:spPr>
          <a:xfrm>
            <a:off x="390120" y="470470"/>
            <a:ext cx="6919882" cy="461925"/>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only slide title maximum of 1 line</a:t>
            </a:r>
            <a:endParaRPr lang="en-US"/>
          </a:p>
        </p:txBody>
      </p:sp>
      <p:pic>
        <p:nvPicPr>
          <p:cNvPr id="8" name="Picture 7" descr="Logo&#10;&#10;Description automatically generated with medium confidence">
            <a:extLst>
              <a:ext uri="{FF2B5EF4-FFF2-40B4-BE49-F238E27FC236}">
                <a16:creationId xmlns:a16="http://schemas.microsoft.com/office/drawing/2014/main" id="{E9C1154D-36D6-A953-38F2-59B9E13E9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0187" y="3970892"/>
            <a:ext cx="1642925" cy="1081292"/>
          </a:xfrm>
          <a:prstGeom prst="rect">
            <a:avLst/>
          </a:prstGeom>
        </p:spPr>
      </p:pic>
    </p:spTree>
    <p:extLst>
      <p:ext uri="{BB962C8B-B14F-4D97-AF65-F5344CB8AC3E}">
        <p14:creationId xmlns:p14="http://schemas.microsoft.com/office/powerpoint/2010/main" val="1691605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mp; Image Slide_opt1">
    <p:spTree>
      <p:nvGrpSpPr>
        <p:cNvPr id="1" name=""/>
        <p:cNvGrpSpPr/>
        <p:nvPr/>
      </p:nvGrpSpPr>
      <p:grpSpPr>
        <a:xfrm>
          <a:off x="0" y="0"/>
          <a:ext cx="0" cy="0"/>
          <a:chOff x="0" y="0"/>
          <a:chExt cx="0" cy="0"/>
        </a:xfrm>
      </p:grpSpPr>
      <p:sp>
        <p:nvSpPr>
          <p:cNvPr id="11" name="object 10">
            <a:extLst>
              <a:ext uri="{FF2B5EF4-FFF2-40B4-BE49-F238E27FC236}">
                <a16:creationId xmlns:a16="http://schemas.microsoft.com/office/drawing/2014/main" id="{1195EDD9-5DCF-E587-8C4A-A05B7E78D324}"/>
              </a:ext>
            </a:extLst>
          </p:cNvPr>
          <p:cNvSpPr/>
          <p:nvPr/>
        </p:nvSpPr>
        <p:spPr>
          <a:xfrm>
            <a:off x="5226215" y="0"/>
            <a:ext cx="123903" cy="5143211"/>
          </a:xfrm>
          <a:custGeom>
            <a:avLst/>
            <a:gdLst/>
            <a:ahLst/>
            <a:cxnLst/>
            <a:rect l="l" t="t" r="r" b="b"/>
            <a:pathLst>
              <a:path w="272415" h="11308715">
                <a:moveTo>
                  <a:pt x="272243" y="0"/>
                </a:moveTo>
                <a:lnTo>
                  <a:pt x="0" y="0"/>
                </a:lnTo>
                <a:lnTo>
                  <a:pt x="0" y="11308556"/>
                </a:lnTo>
                <a:lnTo>
                  <a:pt x="272243" y="11308556"/>
                </a:lnTo>
                <a:lnTo>
                  <a:pt x="272243" y="0"/>
                </a:lnTo>
                <a:close/>
              </a:path>
            </a:pathLst>
          </a:custGeom>
          <a:solidFill>
            <a:srgbClr val="01DCA5"/>
          </a:solidFill>
        </p:spPr>
        <p:txBody>
          <a:bodyPr wrap="square" lIns="0" tIns="0" rIns="0" bIns="0" rtlCol="0"/>
          <a:lstStyle/>
          <a:p>
            <a:endParaRPr/>
          </a:p>
        </p:txBody>
      </p:sp>
      <p:sp>
        <p:nvSpPr>
          <p:cNvPr id="15" name="Content Placeholder 2">
            <a:extLst>
              <a:ext uri="{FF2B5EF4-FFF2-40B4-BE49-F238E27FC236}">
                <a16:creationId xmlns:a16="http://schemas.microsoft.com/office/drawing/2014/main" id="{31586CE1-277A-D00B-7415-EC9E5EB24040}"/>
              </a:ext>
            </a:extLst>
          </p:cNvPr>
          <p:cNvSpPr>
            <a:spLocks noGrp="1"/>
          </p:cNvSpPr>
          <p:nvPr>
            <p:ph idx="1"/>
          </p:nvPr>
        </p:nvSpPr>
        <p:spPr>
          <a:xfrm>
            <a:off x="424777" y="2562365"/>
            <a:ext cx="4389830" cy="2125149"/>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273" b="0" i="0">
                <a:solidFill>
                  <a:srgbClr val="003C3B"/>
                </a:solidFill>
                <a:latin typeface="Outfit" pitchFamily="2" charset="0"/>
                <a:ea typeface="Inter" panose="02000503000000020004" pitchFamily="2" charset="0"/>
              </a:defRPr>
            </a:lvl2pPr>
            <a:lvl3pPr>
              <a:defRPr sz="1092" b="0" i="0">
                <a:solidFill>
                  <a:srgbClr val="003C3B"/>
                </a:solidFill>
                <a:latin typeface="Outfit" pitchFamily="2" charset="0"/>
                <a:ea typeface="Inter" panose="02000503000000020004" pitchFamily="2" charset="0"/>
              </a:defRPr>
            </a:lvl3pPr>
            <a:lvl4pPr>
              <a:defRPr sz="910" b="0" i="0">
                <a:solidFill>
                  <a:srgbClr val="003C3B"/>
                </a:solidFill>
                <a:latin typeface="Outfit" pitchFamily="2" charset="0"/>
                <a:ea typeface="Inter" panose="02000503000000020004" pitchFamily="2" charset="0"/>
              </a:defRPr>
            </a:lvl4pPr>
            <a:lvl5pPr>
              <a:defRPr sz="819"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itle Placeholder 1">
            <a:extLst>
              <a:ext uri="{FF2B5EF4-FFF2-40B4-BE49-F238E27FC236}">
                <a16:creationId xmlns:a16="http://schemas.microsoft.com/office/drawing/2014/main" id="{416B0A64-95EE-C813-949F-4460013DB9CF}"/>
              </a:ext>
            </a:extLst>
          </p:cNvPr>
          <p:cNvSpPr>
            <a:spLocks noGrp="1"/>
          </p:cNvSpPr>
          <p:nvPr>
            <p:ph type="title" hasCustomPrompt="1"/>
          </p:nvPr>
        </p:nvSpPr>
        <p:spPr>
          <a:xfrm>
            <a:off x="390119" y="1301344"/>
            <a:ext cx="4043248" cy="923848"/>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&amp; image slide title maximum of 2 lines</a:t>
            </a:r>
            <a:endParaRPr lang="en-US"/>
          </a:p>
        </p:txBody>
      </p:sp>
      <p:pic>
        <p:nvPicPr>
          <p:cNvPr id="17" name="Picture 16" descr="Logo&#10;&#10;Description automatically generated with medium confidence">
            <a:extLst>
              <a:ext uri="{FF2B5EF4-FFF2-40B4-BE49-F238E27FC236}">
                <a16:creationId xmlns:a16="http://schemas.microsoft.com/office/drawing/2014/main" id="{05790506-9F65-EE13-ED28-F464393885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4" name="Picture Placeholder 12">
            <a:extLst>
              <a:ext uri="{FF2B5EF4-FFF2-40B4-BE49-F238E27FC236}">
                <a16:creationId xmlns:a16="http://schemas.microsoft.com/office/drawing/2014/main" id="{53827B12-AFEC-0AC9-04EF-BDF6A071CF2E}"/>
              </a:ext>
            </a:extLst>
          </p:cNvPr>
          <p:cNvSpPr>
            <a:spLocks noGrp="1"/>
          </p:cNvSpPr>
          <p:nvPr>
            <p:ph type="pic" sz="quarter" idx="11"/>
          </p:nvPr>
        </p:nvSpPr>
        <p:spPr>
          <a:xfrm>
            <a:off x="5347884" y="1306"/>
            <a:ext cx="3796116" cy="5143500"/>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amp; Image Slide_opt2">
    <p:spTree>
      <p:nvGrpSpPr>
        <p:cNvPr id="1" name=""/>
        <p:cNvGrpSpPr/>
        <p:nvPr/>
      </p:nvGrpSpPr>
      <p:grpSpPr>
        <a:xfrm>
          <a:off x="0" y="0"/>
          <a:ext cx="0" cy="0"/>
          <a:chOff x="0" y="0"/>
          <a:chExt cx="0" cy="0"/>
        </a:xfrm>
      </p:grpSpPr>
      <p:sp>
        <p:nvSpPr>
          <p:cNvPr id="6" name="object 10">
            <a:extLst>
              <a:ext uri="{FF2B5EF4-FFF2-40B4-BE49-F238E27FC236}">
                <a16:creationId xmlns:a16="http://schemas.microsoft.com/office/drawing/2014/main" id="{2418B32C-4041-FB93-A954-CA60B3ACC7DE}"/>
              </a:ext>
            </a:extLst>
          </p:cNvPr>
          <p:cNvSpPr/>
          <p:nvPr/>
        </p:nvSpPr>
        <p:spPr>
          <a:xfrm>
            <a:off x="3792079" y="0"/>
            <a:ext cx="123903" cy="5143211"/>
          </a:xfrm>
          <a:custGeom>
            <a:avLst/>
            <a:gdLst/>
            <a:ahLst/>
            <a:cxnLst/>
            <a:rect l="l" t="t" r="r" b="b"/>
            <a:pathLst>
              <a:path w="272415" h="11308715">
                <a:moveTo>
                  <a:pt x="272232" y="0"/>
                </a:moveTo>
                <a:lnTo>
                  <a:pt x="0" y="0"/>
                </a:lnTo>
                <a:lnTo>
                  <a:pt x="0" y="11308556"/>
                </a:lnTo>
                <a:lnTo>
                  <a:pt x="272232" y="11308556"/>
                </a:lnTo>
                <a:lnTo>
                  <a:pt x="272232" y="0"/>
                </a:lnTo>
                <a:close/>
              </a:path>
            </a:pathLst>
          </a:custGeom>
          <a:solidFill>
            <a:srgbClr val="01DCA5"/>
          </a:solidFill>
        </p:spPr>
        <p:txBody>
          <a:bodyPr wrap="square" lIns="0" tIns="0" rIns="0" bIns="0" rtlCol="0"/>
          <a:lstStyle/>
          <a:p>
            <a:endParaRPr/>
          </a:p>
        </p:txBody>
      </p:sp>
      <p:sp>
        <p:nvSpPr>
          <p:cNvPr id="16" name="Content Placeholder 2">
            <a:extLst>
              <a:ext uri="{FF2B5EF4-FFF2-40B4-BE49-F238E27FC236}">
                <a16:creationId xmlns:a16="http://schemas.microsoft.com/office/drawing/2014/main" id="{314101DF-1D0F-8FAF-5FA2-93517F558DC5}"/>
              </a:ext>
            </a:extLst>
          </p:cNvPr>
          <p:cNvSpPr>
            <a:spLocks noGrp="1"/>
          </p:cNvSpPr>
          <p:nvPr>
            <p:ph idx="1"/>
          </p:nvPr>
        </p:nvSpPr>
        <p:spPr>
          <a:xfrm>
            <a:off x="4350080" y="1705175"/>
            <a:ext cx="4389830" cy="2125149"/>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273" b="0" i="0">
                <a:solidFill>
                  <a:srgbClr val="003C3B"/>
                </a:solidFill>
                <a:latin typeface="Outfit" pitchFamily="2" charset="0"/>
                <a:ea typeface="Inter" panose="02000503000000020004" pitchFamily="2" charset="0"/>
              </a:defRPr>
            </a:lvl2pPr>
            <a:lvl3pPr>
              <a:defRPr sz="1092" b="0" i="0">
                <a:solidFill>
                  <a:srgbClr val="003C3B"/>
                </a:solidFill>
                <a:latin typeface="Outfit" pitchFamily="2" charset="0"/>
                <a:ea typeface="Inter" panose="02000503000000020004" pitchFamily="2" charset="0"/>
              </a:defRPr>
            </a:lvl3pPr>
            <a:lvl4pPr>
              <a:defRPr sz="910" b="0" i="0">
                <a:solidFill>
                  <a:srgbClr val="003C3B"/>
                </a:solidFill>
                <a:latin typeface="Outfit" pitchFamily="2" charset="0"/>
                <a:ea typeface="Inter" panose="02000503000000020004" pitchFamily="2" charset="0"/>
              </a:defRPr>
            </a:lvl4pPr>
            <a:lvl5pPr>
              <a:defRPr sz="819"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itle Placeholder 1">
            <a:extLst>
              <a:ext uri="{FF2B5EF4-FFF2-40B4-BE49-F238E27FC236}">
                <a16:creationId xmlns:a16="http://schemas.microsoft.com/office/drawing/2014/main" id="{0E34B44A-7A8E-F500-20CE-D4E64B0EF12C}"/>
              </a:ext>
            </a:extLst>
          </p:cNvPr>
          <p:cNvSpPr>
            <a:spLocks noGrp="1"/>
          </p:cNvSpPr>
          <p:nvPr>
            <p:ph type="title" hasCustomPrompt="1"/>
          </p:nvPr>
        </p:nvSpPr>
        <p:spPr>
          <a:xfrm>
            <a:off x="4350079" y="421413"/>
            <a:ext cx="4236359" cy="923848"/>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&amp; image slide title maximum of 2 lines</a:t>
            </a:r>
            <a:endParaRPr lang="en-US"/>
          </a:p>
        </p:txBody>
      </p:sp>
      <p:pic>
        <p:nvPicPr>
          <p:cNvPr id="72" name="Picture 71" descr="Logo&#10;&#10;Description automatically generated with medium confidence">
            <a:extLst>
              <a:ext uri="{FF2B5EF4-FFF2-40B4-BE49-F238E27FC236}">
                <a16:creationId xmlns:a16="http://schemas.microsoft.com/office/drawing/2014/main" id="{A7E1376B-7710-0DD8-EA1F-07505FDD140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224879" y="3970892"/>
            <a:ext cx="1642925" cy="1081292"/>
          </a:xfrm>
          <a:prstGeom prst="rect">
            <a:avLst/>
          </a:prstGeom>
        </p:spPr>
      </p:pic>
      <p:sp>
        <p:nvSpPr>
          <p:cNvPr id="3" name="Picture Placeholder 12">
            <a:extLst>
              <a:ext uri="{FF2B5EF4-FFF2-40B4-BE49-F238E27FC236}">
                <a16:creationId xmlns:a16="http://schemas.microsoft.com/office/drawing/2014/main" id="{666F29F3-5F63-ECBC-D7F4-B4046920754E}"/>
              </a:ext>
            </a:extLst>
          </p:cNvPr>
          <p:cNvSpPr>
            <a:spLocks noGrp="1"/>
          </p:cNvSpPr>
          <p:nvPr>
            <p:ph type="pic" sz="quarter" idx="11"/>
          </p:nvPr>
        </p:nvSpPr>
        <p:spPr>
          <a:xfrm>
            <a:off x="0" y="2149"/>
            <a:ext cx="3796116" cy="5143500"/>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19188088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Only Slide">
    <p:spTree>
      <p:nvGrpSpPr>
        <p:cNvPr id="1" name=""/>
        <p:cNvGrpSpPr/>
        <p:nvPr/>
      </p:nvGrpSpPr>
      <p:grpSpPr>
        <a:xfrm>
          <a:off x="0" y="0"/>
          <a:ext cx="0" cy="0"/>
          <a:chOff x="0" y="0"/>
          <a:chExt cx="0" cy="0"/>
        </a:xfrm>
      </p:grpSpPr>
      <p:sp>
        <p:nvSpPr>
          <p:cNvPr id="2" name="Picture Placeholder 12">
            <a:extLst>
              <a:ext uri="{FF2B5EF4-FFF2-40B4-BE49-F238E27FC236}">
                <a16:creationId xmlns:a16="http://schemas.microsoft.com/office/drawing/2014/main" id="{F4E101A4-56D7-2B69-7070-2CA34A9EEFCC}"/>
              </a:ext>
            </a:extLst>
          </p:cNvPr>
          <p:cNvSpPr>
            <a:spLocks noGrp="1"/>
          </p:cNvSpPr>
          <p:nvPr>
            <p:ph type="pic" sz="quarter" idx="11"/>
          </p:nvPr>
        </p:nvSpPr>
        <p:spPr>
          <a:xfrm>
            <a:off x="0" y="2149"/>
            <a:ext cx="9144000" cy="5143500"/>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26004723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Image Slide_opt1">
    <p:spTree>
      <p:nvGrpSpPr>
        <p:cNvPr id="1" name=""/>
        <p:cNvGrpSpPr/>
        <p:nvPr/>
      </p:nvGrpSpPr>
      <p:grpSpPr>
        <a:xfrm>
          <a:off x="0" y="0"/>
          <a:ext cx="0" cy="0"/>
          <a:chOff x="0" y="0"/>
          <a:chExt cx="0" cy="0"/>
        </a:xfrm>
      </p:grpSpPr>
      <p:sp>
        <p:nvSpPr>
          <p:cNvPr id="6" name="object 10">
            <a:extLst>
              <a:ext uri="{FF2B5EF4-FFF2-40B4-BE49-F238E27FC236}">
                <a16:creationId xmlns:a16="http://schemas.microsoft.com/office/drawing/2014/main" id="{2418B32C-4041-FB93-A954-CA60B3ACC7DE}"/>
              </a:ext>
            </a:extLst>
          </p:cNvPr>
          <p:cNvSpPr/>
          <p:nvPr/>
        </p:nvSpPr>
        <p:spPr>
          <a:xfrm>
            <a:off x="9020097" y="0"/>
            <a:ext cx="123903" cy="5143211"/>
          </a:xfrm>
          <a:custGeom>
            <a:avLst/>
            <a:gdLst/>
            <a:ahLst/>
            <a:cxnLst/>
            <a:rect l="l" t="t" r="r" b="b"/>
            <a:pathLst>
              <a:path w="272415" h="11308715">
                <a:moveTo>
                  <a:pt x="272232" y="0"/>
                </a:moveTo>
                <a:lnTo>
                  <a:pt x="0" y="0"/>
                </a:lnTo>
                <a:lnTo>
                  <a:pt x="0" y="11308556"/>
                </a:lnTo>
                <a:lnTo>
                  <a:pt x="272232" y="11308556"/>
                </a:lnTo>
                <a:lnTo>
                  <a:pt x="272232" y="0"/>
                </a:lnTo>
                <a:close/>
              </a:path>
            </a:pathLst>
          </a:custGeom>
          <a:solidFill>
            <a:srgbClr val="01DCA5"/>
          </a:solidFill>
        </p:spPr>
        <p:txBody>
          <a:bodyPr wrap="square" lIns="0" tIns="0" rIns="0" bIns="0" rtlCol="0"/>
          <a:lstStyle/>
          <a:p>
            <a:endParaRPr/>
          </a:p>
        </p:txBody>
      </p:sp>
      <p:pic>
        <p:nvPicPr>
          <p:cNvPr id="4" name="Picture 3" descr="Logo&#10;&#10;Description automatically generated with medium confidence">
            <a:extLst>
              <a:ext uri="{FF2B5EF4-FFF2-40B4-BE49-F238E27FC236}">
                <a16:creationId xmlns:a16="http://schemas.microsoft.com/office/drawing/2014/main" id="{5F00D402-5185-E8FF-0923-E28236B85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8" name="Picture Placeholder 12">
            <a:extLst>
              <a:ext uri="{FF2B5EF4-FFF2-40B4-BE49-F238E27FC236}">
                <a16:creationId xmlns:a16="http://schemas.microsoft.com/office/drawing/2014/main" id="{C6CDE099-1FB8-58A8-FC61-4700ECB4DA69}"/>
              </a:ext>
            </a:extLst>
          </p:cNvPr>
          <p:cNvSpPr>
            <a:spLocks noGrp="1"/>
          </p:cNvSpPr>
          <p:nvPr>
            <p:ph type="pic" sz="quarter" idx="13"/>
          </p:nvPr>
        </p:nvSpPr>
        <p:spPr>
          <a:xfrm>
            <a:off x="437908" y="1231974"/>
            <a:ext cx="2186519" cy="2002406"/>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10" name="Picture Placeholder 12">
            <a:extLst>
              <a:ext uri="{FF2B5EF4-FFF2-40B4-BE49-F238E27FC236}">
                <a16:creationId xmlns:a16="http://schemas.microsoft.com/office/drawing/2014/main" id="{EC66147D-9FC7-612D-FFE0-F5B777FAF52E}"/>
              </a:ext>
            </a:extLst>
          </p:cNvPr>
          <p:cNvSpPr>
            <a:spLocks noGrp="1"/>
          </p:cNvSpPr>
          <p:nvPr>
            <p:ph type="pic" sz="quarter" idx="14"/>
          </p:nvPr>
        </p:nvSpPr>
        <p:spPr>
          <a:xfrm>
            <a:off x="3321408" y="1231974"/>
            <a:ext cx="2186519" cy="2002406"/>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11" name="Picture Placeholder 12">
            <a:extLst>
              <a:ext uri="{FF2B5EF4-FFF2-40B4-BE49-F238E27FC236}">
                <a16:creationId xmlns:a16="http://schemas.microsoft.com/office/drawing/2014/main" id="{2BA07D73-342E-F574-3FF1-6110E6D91C04}"/>
              </a:ext>
            </a:extLst>
          </p:cNvPr>
          <p:cNvSpPr>
            <a:spLocks noGrp="1"/>
          </p:cNvSpPr>
          <p:nvPr>
            <p:ph type="pic" sz="quarter" idx="15"/>
          </p:nvPr>
        </p:nvSpPr>
        <p:spPr>
          <a:xfrm>
            <a:off x="6184341" y="1231974"/>
            <a:ext cx="2186519" cy="2002406"/>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643396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_grey_opt1">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D18CBD-6FF2-33EA-7CEC-90D3B43D5D11}"/>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rgbClr val="003C3B"/>
                </a:solidFill>
                <a:latin typeface="Outfit" pitchFamily="2" charset="0"/>
              </a:defRPr>
            </a:lvl1pPr>
          </a:lstStyle>
          <a:p>
            <a:r>
              <a:rPr lang="en-GB"/>
              <a:t>Cover Slide</a:t>
            </a:r>
            <a:br>
              <a:rPr lang="en-GB"/>
            </a:br>
            <a:r>
              <a:rPr lang="en-GB"/>
              <a:t>title maximum of 4 lines </a:t>
            </a:r>
            <a:endParaRPr lang="en-US"/>
          </a:p>
        </p:txBody>
      </p:sp>
      <p:pic>
        <p:nvPicPr>
          <p:cNvPr id="4" name="Picture 3" descr="Logo&#10;&#10;Description automatically generated with medium confidence">
            <a:extLst>
              <a:ext uri="{FF2B5EF4-FFF2-40B4-BE49-F238E27FC236}">
                <a16:creationId xmlns:a16="http://schemas.microsoft.com/office/drawing/2014/main" id="{E9BA3667-DBE8-38CD-D818-1789F73A958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7" name="Subtitle 2">
            <a:extLst>
              <a:ext uri="{FF2B5EF4-FFF2-40B4-BE49-F238E27FC236}">
                <a16:creationId xmlns:a16="http://schemas.microsoft.com/office/drawing/2014/main" id="{2450CBED-BAF5-CC78-8065-CEE3D5F2A3D9}"/>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pic>
        <p:nvPicPr>
          <p:cNvPr id="22" name="Picture 21" descr="Icon&#10;&#10;Description automatically generated">
            <a:extLst>
              <a:ext uri="{FF2B5EF4-FFF2-40B4-BE49-F238E27FC236}">
                <a16:creationId xmlns:a16="http://schemas.microsoft.com/office/drawing/2014/main" id="{CC92E8A1-37D3-2FC9-50B2-B2124284996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801261" y="181"/>
            <a:ext cx="4342739" cy="514313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ultiple Image Slide_opt2">
    <p:spTree>
      <p:nvGrpSpPr>
        <p:cNvPr id="1" name=""/>
        <p:cNvGrpSpPr/>
        <p:nvPr/>
      </p:nvGrpSpPr>
      <p:grpSpPr>
        <a:xfrm>
          <a:off x="0" y="0"/>
          <a:ext cx="0" cy="0"/>
          <a:chOff x="0" y="0"/>
          <a:chExt cx="0" cy="0"/>
        </a:xfrm>
      </p:grpSpPr>
      <p:pic>
        <p:nvPicPr>
          <p:cNvPr id="4" name="Picture 3" descr="Logo&#10;&#10;Description automatically generated with medium confidence">
            <a:extLst>
              <a:ext uri="{FF2B5EF4-FFF2-40B4-BE49-F238E27FC236}">
                <a16:creationId xmlns:a16="http://schemas.microsoft.com/office/drawing/2014/main" id="{5F00D402-5185-E8FF-0923-E28236B85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1" name="object 10">
            <a:extLst>
              <a:ext uri="{FF2B5EF4-FFF2-40B4-BE49-F238E27FC236}">
                <a16:creationId xmlns:a16="http://schemas.microsoft.com/office/drawing/2014/main" id="{963E5D43-6872-AA68-89A8-5460AE836BC0}"/>
              </a:ext>
            </a:extLst>
          </p:cNvPr>
          <p:cNvSpPr/>
          <p:nvPr userDrawn="1"/>
        </p:nvSpPr>
        <p:spPr>
          <a:xfrm>
            <a:off x="9020097" y="0"/>
            <a:ext cx="123903" cy="5143211"/>
          </a:xfrm>
          <a:custGeom>
            <a:avLst/>
            <a:gdLst/>
            <a:ahLst/>
            <a:cxnLst/>
            <a:rect l="l" t="t" r="r" b="b"/>
            <a:pathLst>
              <a:path w="272415" h="11308715">
                <a:moveTo>
                  <a:pt x="272232" y="0"/>
                </a:moveTo>
                <a:lnTo>
                  <a:pt x="0" y="0"/>
                </a:lnTo>
                <a:lnTo>
                  <a:pt x="0" y="11308556"/>
                </a:lnTo>
                <a:lnTo>
                  <a:pt x="272232" y="11308556"/>
                </a:lnTo>
                <a:lnTo>
                  <a:pt x="272232" y="0"/>
                </a:lnTo>
                <a:close/>
              </a:path>
            </a:pathLst>
          </a:custGeom>
          <a:solidFill>
            <a:srgbClr val="01DCA5"/>
          </a:solidFill>
        </p:spPr>
        <p:txBody>
          <a:bodyPr wrap="square" lIns="0" tIns="0" rIns="0" bIns="0" rtlCol="0"/>
          <a:lstStyle/>
          <a:p>
            <a:endParaRPr/>
          </a:p>
        </p:txBody>
      </p:sp>
      <p:sp>
        <p:nvSpPr>
          <p:cNvPr id="9" name="Picture Placeholder 12">
            <a:extLst>
              <a:ext uri="{FF2B5EF4-FFF2-40B4-BE49-F238E27FC236}">
                <a16:creationId xmlns:a16="http://schemas.microsoft.com/office/drawing/2014/main" id="{4441B3FD-1279-E5F0-E2EF-2F813922601B}"/>
              </a:ext>
            </a:extLst>
          </p:cNvPr>
          <p:cNvSpPr>
            <a:spLocks noGrp="1"/>
          </p:cNvSpPr>
          <p:nvPr>
            <p:ph type="pic" sz="quarter" idx="13"/>
          </p:nvPr>
        </p:nvSpPr>
        <p:spPr>
          <a:xfrm>
            <a:off x="178613" y="1333874"/>
            <a:ext cx="2774183" cy="3707164"/>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10" name="Picture Placeholder 12">
            <a:extLst>
              <a:ext uri="{FF2B5EF4-FFF2-40B4-BE49-F238E27FC236}">
                <a16:creationId xmlns:a16="http://schemas.microsoft.com/office/drawing/2014/main" id="{6981FABC-D64E-DD4E-DD40-88B87CDE4C1B}"/>
              </a:ext>
            </a:extLst>
          </p:cNvPr>
          <p:cNvSpPr>
            <a:spLocks noGrp="1"/>
          </p:cNvSpPr>
          <p:nvPr>
            <p:ph type="pic" sz="quarter" idx="14"/>
          </p:nvPr>
        </p:nvSpPr>
        <p:spPr>
          <a:xfrm>
            <a:off x="3062113" y="1333874"/>
            <a:ext cx="2774183" cy="3707164"/>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12" name="Picture Placeholder 12">
            <a:extLst>
              <a:ext uri="{FF2B5EF4-FFF2-40B4-BE49-F238E27FC236}">
                <a16:creationId xmlns:a16="http://schemas.microsoft.com/office/drawing/2014/main" id="{267225A8-DF92-6DC4-B9E0-536C7B8E9CEE}"/>
              </a:ext>
            </a:extLst>
          </p:cNvPr>
          <p:cNvSpPr>
            <a:spLocks noGrp="1"/>
          </p:cNvSpPr>
          <p:nvPr>
            <p:ph type="pic" sz="quarter" idx="15"/>
          </p:nvPr>
        </p:nvSpPr>
        <p:spPr>
          <a:xfrm>
            <a:off x="5925046" y="1333874"/>
            <a:ext cx="2774183" cy="3707164"/>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8113592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ultiple Image Slide_opt3">
    <p:spTree>
      <p:nvGrpSpPr>
        <p:cNvPr id="1" name=""/>
        <p:cNvGrpSpPr/>
        <p:nvPr/>
      </p:nvGrpSpPr>
      <p:grpSpPr>
        <a:xfrm>
          <a:off x="0" y="0"/>
          <a:ext cx="0" cy="0"/>
          <a:chOff x="0" y="0"/>
          <a:chExt cx="0" cy="0"/>
        </a:xfrm>
      </p:grpSpPr>
      <p:pic>
        <p:nvPicPr>
          <p:cNvPr id="4" name="Picture 3" descr="Logo&#10;&#10;Description automatically generated with medium confidence">
            <a:extLst>
              <a:ext uri="{FF2B5EF4-FFF2-40B4-BE49-F238E27FC236}">
                <a16:creationId xmlns:a16="http://schemas.microsoft.com/office/drawing/2014/main" id="{5F00D402-5185-E8FF-0923-E28236B85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1" name="object 10">
            <a:extLst>
              <a:ext uri="{FF2B5EF4-FFF2-40B4-BE49-F238E27FC236}">
                <a16:creationId xmlns:a16="http://schemas.microsoft.com/office/drawing/2014/main" id="{963E5D43-6872-AA68-89A8-5460AE836BC0}"/>
              </a:ext>
            </a:extLst>
          </p:cNvPr>
          <p:cNvSpPr/>
          <p:nvPr userDrawn="1"/>
        </p:nvSpPr>
        <p:spPr>
          <a:xfrm>
            <a:off x="9020097" y="0"/>
            <a:ext cx="123903" cy="5143211"/>
          </a:xfrm>
          <a:custGeom>
            <a:avLst/>
            <a:gdLst/>
            <a:ahLst/>
            <a:cxnLst/>
            <a:rect l="l" t="t" r="r" b="b"/>
            <a:pathLst>
              <a:path w="272415" h="11308715">
                <a:moveTo>
                  <a:pt x="272232" y="0"/>
                </a:moveTo>
                <a:lnTo>
                  <a:pt x="0" y="0"/>
                </a:lnTo>
                <a:lnTo>
                  <a:pt x="0" y="11308556"/>
                </a:lnTo>
                <a:lnTo>
                  <a:pt x="272232" y="11308556"/>
                </a:lnTo>
                <a:lnTo>
                  <a:pt x="272232" y="0"/>
                </a:lnTo>
                <a:close/>
              </a:path>
            </a:pathLst>
          </a:custGeom>
          <a:solidFill>
            <a:srgbClr val="01DCA5"/>
          </a:solidFill>
        </p:spPr>
        <p:txBody>
          <a:bodyPr wrap="square" lIns="0" tIns="0" rIns="0" bIns="0" rtlCol="0"/>
          <a:lstStyle/>
          <a:p>
            <a:endParaRPr/>
          </a:p>
        </p:txBody>
      </p:sp>
      <p:sp>
        <p:nvSpPr>
          <p:cNvPr id="2" name="Title Placeholder 1">
            <a:extLst>
              <a:ext uri="{FF2B5EF4-FFF2-40B4-BE49-F238E27FC236}">
                <a16:creationId xmlns:a16="http://schemas.microsoft.com/office/drawing/2014/main" id="{9D8CD300-AFD2-A445-594E-242C47286653}"/>
              </a:ext>
            </a:extLst>
          </p:cNvPr>
          <p:cNvSpPr>
            <a:spLocks noGrp="1"/>
          </p:cNvSpPr>
          <p:nvPr>
            <p:ph type="title" hasCustomPrompt="1"/>
          </p:nvPr>
        </p:nvSpPr>
        <p:spPr>
          <a:xfrm>
            <a:off x="390119" y="1301344"/>
            <a:ext cx="4043248" cy="923848"/>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&amp; main images</a:t>
            </a:r>
            <a:endParaRPr lang="en-US"/>
          </a:p>
        </p:txBody>
      </p:sp>
      <p:sp>
        <p:nvSpPr>
          <p:cNvPr id="7" name="Picture Placeholder 12">
            <a:extLst>
              <a:ext uri="{FF2B5EF4-FFF2-40B4-BE49-F238E27FC236}">
                <a16:creationId xmlns:a16="http://schemas.microsoft.com/office/drawing/2014/main" id="{26C29E3D-6339-BE55-5799-0028BAFC3DEA}"/>
              </a:ext>
            </a:extLst>
          </p:cNvPr>
          <p:cNvSpPr>
            <a:spLocks noGrp="1"/>
          </p:cNvSpPr>
          <p:nvPr>
            <p:ph type="pic" sz="quarter" idx="13"/>
          </p:nvPr>
        </p:nvSpPr>
        <p:spPr>
          <a:xfrm>
            <a:off x="127969" y="2899243"/>
            <a:ext cx="2774183" cy="2141795"/>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8" name="Picture Placeholder 12">
            <a:extLst>
              <a:ext uri="{FF2B5EF4-FFF2-40B4-BE49-F238E27FC236}">
                <a16:creationId xmlns:a16="http://schemas.microsoft.com/office/drawing/2014/main" id="{5557DA65-DD09-B94E-7CC0-8C994100CDE0}"/>
              </a:ext>
            </a:extLst>
          </p:cNvPr>
          <p:cNvSpPr>
            <a:spLocks noGrp="1"/>
          </p:cNvSpPr>
          <p:nvPr>
            <p:ph type="pic" sz="quarter" idx="14"/>
          </p:nvPr>
        </p:nvSpPr>
        <p:spPr>
          <a:xfrm>
            <a:off x="3011469" y="2899243"/>
            <a:ext cx="2774183" cy="2141795"/>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
        <p:nvSpPr>
          <p:cNvPr id="9" name="Picture Placeholder 12">
            <a:extLst>
              <a:ext uri="{FF2B5EF4-FFF2-40B4-BE49-F238E27FC236}">
                <a16:creationId xmlns:a16="http://schemas.microsoft.com/office/drawing/2014/main" id="{3B0D28BD-15AE-5855-9139-0860ED508082}"/>
              </a:ext>
            </a:extLst>
          </p:cNvPr>
          <p:cNvSpPr>
            <a:spLocks noGrp="1"/>
          </p:cNvSpPr>
          <p:nvPr>
            <p:ph type="pic" sz="quarter" idx="15"/>
          </p:nvPr>
        </p:nvSpPr>
        <p:spPr>
          <a:xfrm>
            <a:off x="5874402" y="2899243"/>
            <a:ext cx="2774183" cy="2141795"/>
          </a:xfrm>
          <a:prstGeom prst="rect">
            <a:avLst/>
          </a:prstGeom>
          <a:noFill/>
        </p:spPr>
        <p:txBody>
          <a:bodyPr anchor="ctr"/>
          <a:lstStyle>
            <a:lvl1pPr marL="0" indent="0" algn="ctr">
              <a:buNone/>
              <a:defRPr b="0" i="0">
                <a:solidFill>
                  <a:schemeClr val="tx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325207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amp; Image Slide_opt4">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31586CE1-277A-D00B-7415-EC9E5EB24040}"/>
              </a:ext>
            </a:extLst>
          </p:cNvPr>
          <p:cNvSpPr>
            <a:spLocks noGrp="1"/>
          </p:cNvSpPr>
          <p:nvPr>
            <p:ph idx="1"/>
          </p:nvPr>
        </p:nvSpPr>
        <p:spPr>
          <a:xfrm>
            <a:off x="424777" y="2562365"/>
            <a:ext cx="4389830" cy="2125149"/>
          </a:xfrm>
          <a:prstGeom prst="rect">
            <a:avLst/>
          </a:prstGeom>
        </p:spPr>
        <p:txBody>
          <a:bodyPr/>
          <a:lstStyle>
            <a:lvl1pPr>
              <a:defRPr sz="1455" b="0" i="0">
                <a:solidFill>
                  <a:srgbClr val="003C3B"/>
                </a:solidFill>
                <a:latin typeface="Outfit" pitchFamily="2" charset="0"/>
                <a:ea typeface="Inter" panose="02000503000000020004" pitchFamily="2" charset="0"/>
              </a:defRPr>
            </a:lvl1pPr>
            <a:lvl2pPr>
              <a:defRPr sz="1273" b="0" i="0">
                <a:solidFill>
                  <a:srgbClr val="003C3B"/>
                </a:solidFill>
                <a:latin typeface="Outfit" pitchFamily="2" charset="0"/>
                <a:ea typeface="Inter" panose="02000503000000020004" pitchFamily="2" charset="0"/>
              </a:defRPr>
            </a:lvl2pPr>
            <a:lvl3pPr>
              <a:defRPr sz="1092" b="0" i="0">
                <a:solidFill>
                  <a:srgbClr val="003C3B"/>
                </a:solidFill>
                <a:latin typeface="Outfit" pitchFamily="2" charset="0"/>
                <a:ea typeface="Inter" panose="02000503000000020004" pitchFamily="2" charset="0"/>
              </a:defRPr>
            </a:lvl3pPr>
            <a:lvl4pPr>
              <a:defRPr sz="910" b="0" i="0">
                <a:solidFill>
                  <a:srgbClr val="003C3B"/>
                </a:solidFill>
                <a:latin typeface="Outfit" pitchFamily="2" charset="0"/>
                <a:ea typeface="Inter" panose="02000503000000020004" pitchFamily="2" charset="0"/>
              </a:defRPr>
            </a:lvl4pPr>
            <a:lvl5pPr>
              <a:defRPr sz="819" b="0" i="0">
                <a:solidFill>
                  <a:srgbClr val="003C3B"/>
                </a:solidFill>
                <a:latin typeface="Outfit" pitchFamily="2" charset="0"/>
                <a:ea typeface="Inter" panose="02000503000000020004"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itle Placeholder 1">
            <a:extLst>
              <a:ext uri="{FF2B5EF4-FFF2-40B4-BE49-F238E27FC236}">
                <a16:creationId xmlns:a16="http://schemas.microsoft.com/office/drawing/2014/main" id="{416B0A64-95EE-C813-949F-4460013DB9CF}"/>
              </a:ext>
            </a:extLst>
          </p:cNvPr>
          <p:cNvSpPr>
            <a:spLocks noGrp="1"/>
          </p:cNvSpPr>
          <p:nvPr>
            <p:ph type="title" hasCustomPrompt="1"/>
          </p:nvPr>
        </p:nvSpPr>
        <p:spPr>
          <a:xfrm>
            <a:off x="390119" y="1301344"/>
            <a:ext cx="4043248" cy="923848"/>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Text &amp; image slide title maximum of 2 lines</a:t>
            </a:r>
            <a:endParaRPr lang="en-US"/>
          </a:p>
        </p:txBody>
      </p:sp>
      <p:pic>
        <p:nvPicPr>
          <p:cNvPr id="17" name="Picture 16" descr="Logo&#10;&#10;Description automatically generated with medium confidence">
            <a:extLst>
              <a:ext uri="{FF2B5EF4-FFF2-40B4-BE49-F238E27FC236}">
                <a16:creationId xmlns:a16="http://schemas.microsoft.com/office/drawing/2014/main" id="{05790506-9F65-EE13-ED28-F464393885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Tree>
    <p:extLst>
      <p:ext uri="{BB962C8B-B14F-4D97-AF65-F5344CB8AC3E}">
        <p14:creationId xmlns:p14="http://schemas.microsoft.com/office/powerpoint/2010/main" val="6989581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Slide_opt3">
    <p:spTree>
      <p:nvGrpSpPr>
        <p:cNvPr id="1" name=""/>
        <p:cNvGrpSpPr/>
        <p:nvPr/>
      </p:nvGrpSpPr>
      <p:grpSpPr>
        <a:xfrm>
          <a:off x="0" y="0"/>
          <a:ext cx="0" cy="0"/>
          <a:chOff x="0" y="0"/>
          <a:chExt cx="0" cy="0"/>
        </a:xfrm>
      </p:grpSpPr>
      <p:pic>
        <p:nvPicPr>
          <p:cNvPr id="7" name="Picture 6" descr="Logo&#10;&#10;Description automatically generated with medium confidence">
            <a:extLst>
              <a:ext uri="{FF2B5EF4-FFF2-40B4-BE49-F238E27FC236}">
                <a16:creationId xmlns:a16="http://schemas.microsoft.com/office/drawing/2014/main" id="{71280F10-9A00-38FC-CBBE-9B2D4CB6484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0" y="102462"/>
            <a:ext cx="2856187" cy="1879801"/>
          </a:xfrm>
          <a:prstGeom prst="rect">
            <a:avLst/>
          </a:prstGeom>
        </p:spPr>
      </p:pic>
      <p:sp>
        <p:nvSpPr>
          <p:cNvPr id="8" name="Title Placeholder 1">
            <a:extLst>
              <a:ext uri="{FF2B5EF4-FFF2-40B4-BE49-F238E27FC236}">
                <a16:creationId xmlns:a16="http://schemas.microsoft.com/office/drawing/2014/main" id="{0F23457A-38BB-DF64-F930-13DF3E90421D}"/>
              </a:ext>
            </a:extLst>
          </p:cNvPr>
          <p:cNvSpPr>
            <a:spLocks noGrp="1"/>
          </p:cNvSpPr>
          <p:nvPr>
            <p:ph type="title" hasCustomPrompt="1"/>
          </p:nvPr>
        </p:nvSpPr>
        <p:spPr>
          <a:xfrm>
            <a:off x="390119" y="4176465"/>
            <a:ext cx="4043248" cy="491239"/>
          </a:xfrm>
          <a:prstGeom prst="rect">
            <a:avLst/>
          </a:prstGeom>
        </p:spPr>
        <p:txBody>
          <a:bodyPr vert="horz" lIns="91440" tIns="45720" rIns="91440" bIns="45720" rtlCol="0" anchor="t">
            <a:noAutofit/>
          </a:bodyPr>
          <a:lstStyle>
            <a:lvl1pPr>
              <a:defRPr sz="3002" b="0" i="0">
                <a:solidFill>
                  <a:srgbClr val="003C3B"/>
                </a:solidFill>
                <a:latin typeface="Outfit" pitchFamily="2" charset="0"/>
              </a:defRPr>
            </a:lvl1pPr>
          </a:lstStyle>
          <a:p>
            <a:r>
              <a:rPr lang="en-GB"/>
              <a:t>Thank you.</a:t>
            </a:r>
            <a:endParaRPr lang="en-US"/>
          </a:p>
        </p:txBody>
      </p:sp>
    </p:spTree>
    <p:extLst>
      <p:ext uri="{BB962C8B-B14F-4D97-AF65-F5344CB8AC3E}">
        <p14:creationId xmlns:p14="http://schemas.microsoft.com/office/powerpoint/2010/main" val="18947420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 Slide_opt2">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9B93A67E-ECCB-03E2-4382-40646E11FB5E}"/>
              </a:ext>
            </a:extLst>
          </p:cNvPr>
          <p:cNvSpPr/>
          <p:nvPr userDrawn="1"/>
        </p:nvSpPr>
        <p:spPr>
          <a:xfrm>
            <a:off x="0" y="0"/>
            <a:ext cx="9144000" cy="5143211"/>
          </a:xfrm>
          <a:custGeom>
            <a:avLst/>
            <a:gdLst/>
            <a:ahLst/>
            <a:cxnLst/>
            <a:rect l="l" t="t" r="r" b="b"/>
            <a:pathLst>
              <a:path w="19832320" h="11308715">
                <a:moveTo>
                  <a:pt x="19831856" y="0"/>
                </a:moveTo>
                <a:lnTo>
                  <a:pt x="0" y="0"/>
                </a:lnTo>
                <a:lnTo>
                  <a:pt x="0" y="11308556"/>
                </a:lnTo>
                <a:lnTo>
                  <a:pt x="19831856" y="11308556"/>
                </a:lnTo>
                <a:lnTo>
                  <a:pt x="19831856" y="0"/>
                </a:lnTo>
                <a:close/>
              </a:path>
            </a:pathLst>
          </a:custGeom>
          <a:solidFill>
            <a:srgbClr val="003C3B"/>
          </a:solidFill>
        </p:spPr>
        <p:txBody>
          <a:bodyPr wrap="square" lIns="0" tIns="0" rIns="0" bIns="0" rtlCol="0"/>
          <a:lstStyle/>
          <a:p>
            <a:endParaRPr/>
          </a:p>
        </p:txBody>
      </p:sp>
      <p:sp>
        <p:nvSpPr>
          <p:cNvPr id="11" name="Title Placeholder 1">
            <a:extLst>
              <a:ext uri="{FF2B5EF4-FFF2-40B4-BE49-F238E27FC236}">
                <a16:creationId xmlns:a16="http://schemas.microsoft.com/office/drawing/2014/main" id="{7C464088-0278-F626-5281-01C0727EF9BD}"/>
              </a:ext>
            </a:extLst>
          </p:cNvPr>
          <p:cNvSpPr>
            <a:spLocks noGrp="1"/>
          </p:cNvSpPr>
          <p:nvPr>
            <p:ph type="title" hasCustomPrompt="1"/>
          </p:nvPr>
        </p:nvSpPr>
        <p:spPr>
          <a:xfrm>
            <a:off x="390119" y="4176465"/>
            <a:ext cx="4043248" cy="491239"/>
          </a:xfrm>
          <a:prstGeom prst="rect">
            <a:avLst/>
          </a:prstGeom>
        </p:spPr>
        <p:txBody>
          <a:bodyPr vert="horz" lIns="91440" tIns="45720" rIns="91440" bIns="45720" rtlCol="0" anchor="t">
            <a:noAutofit/>
          </a:bodyPr>
          <a:lstStyle>
            <a:lvl1pPr>
              <a:defRPr sz="3002" b="0" i="0">
                <a:solidFill>
                  <a:schemeClr val="bg1"/>
                </a:solidFill>
                <a:latin typeface="Outfit" pitchFamily="2" charset="0"/>
              </a:defRPr>
            </a:lvl1pPr>
          </a:lstStyle>
          <a:p>
            <a:r>
              <a:rPr lang="en-GB"/>
              <a:t>Thank you.</a:t>
            </a:r>
            <a:endParaRPr lang="en-US"/>
          </a:p>
        </p:txBody>
      </p:sp>
      <p:pic>
        <p:nvPicPr>
          <p:cNvPr id="13" name="Picture 12" descr="Logo&#10;&#10;Description automatically generated">
            <a:extLst>
              <a:ext uri="{FF2B5EF4-FFF2-40B4-BE49-F238E27FC236}">
                <a16:creationId xmlns:a16="http://schemas.microsoft.com/office/drawing/2014/main" id="{213A8897-6532-2E8B-47F6-784F3B6DB23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0" y="102462"/>
            <a:ext cx="2856186" cy="1879801"/>
          </a:xfrm>
          <a:prstGeom prst="rect">
            <a:avLst/>
          </a:prstGeom>
        </p:spPr>
      </p:pic>
    </p:spTree>
    <p:extLst>
      <p:ext uri="{BB962C8B-B14F-4D97-AF65-F5344CB8AC3E}">
        <p14:creationId xmlns:p14="http://schemas.microsoft.com/office/powerpoint/2010/main" val="10127540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osing Slide_opt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9B93A67E-ECCB-03E2-4382-40646E11FB5E}"/>
              </a:ext>
            </a:extLst>
          </p:cNvPr>
          <p:cNvSpPr/>
          <p:nvPr userDrawn="1"/>
        </p:nvSpPr>
        <p:spPr>
          <a:xfrm>
            <a:off x="0" y="0"/>
            <a:ext cx="9144000" cy="5143211"/>
          </a:xfrm>
          <a:custGeom>
            <a:avLst/>
            <a:gdLst/>
            <a:ahLst/>
            <a:cxnLst/>
            <a:rect l="l" t="t" r="r" b="b"/>
            <a:pathLst>
              <a:path w="19832320" h="11308715">
                <a:moveTo>
                  <a:pt x="19831856" y="0"/>
                </a:moveTo>
                <a:lnTo>
                  <a:pt x="0" y="0"/>
                </a:lnTo>
                <a:lnTo>
                  <a:pt x="0" y="11308556"/>
                </a:lnTo>
                <a:lnTo>
                  <a:pt x="19831856" y="11308556"/>
                </a:lnTo>
                <a:lnTo>
                  <a:pt x="19831856" y="0"/>
                </a:lnTo>
                <a:close/>
              </a:path>
            </a:pathLst>
          </a:custGeom>
          <a:solidFill>
            <a:srgbClr val="017D69"/>
          </a:solidFill>
        </p:spPr>
        <p:txBody>
          <a:bodyPr wrap="square" lIns="0" tIns="0" rIns="0" bIns="0" rtlCol="0"/>
          <a:lstStyle/>
          <a:p>
            <a:endParaRPr/>
          </a:p>
        </p:txBody>
      </p:sp>
      <p:sp>
        <p:nvSpPr>
          <p:cNvPr id="11" name="Title Placeholder 1">
            <a:extLst>
              <a:ext uri="{FF2B5EF4-FFF2-40B4-BE49-F238E27FC236}">
                <a16:creationId xmlns:a16="http://schemas.microsoft.com/office/drawing/2014/main" id="{7C464088-0278-F626-5281-01C0727EF9BD}"/>
              </a:ext>
            </a:extLst>
          </p:cNvPr>
          <p:cNvSpPr>
            <a:spLocks noGrp="1"/>
          </p:cNvSpPr>
          <p:nvPr>
            <p:ph type="title" hasCustomPrompt="1"/>
          </p:nvPr>
        </p:nvSpPr>
        <p:spPr>
          <a:xfrm>
            <a:off x="390119" y="4176465"/>
            <a:ext cx="4043248" cy="491239"/>
          </a:xfrm>
          <a:prstGeom prst="rect">
            <a:avLst/>
          </a:prstGeom>
        </p:spPr>
        <p:txBody>
          <a:bodyPr vert="horz" lIns="91440" tIns="45720" rIns="91440" bIns="45720" rtlCol="0" anchor="t">
            <a:noAutofit/>
          </a:bodyPr>
          <a:lstStyle>
            <a:lvl1pPr>
              <a:defRPr sz="3002" b="0" i="0">
                <a:solidFill>
                  <a:schemeClr val="bg1"/>
                </a:solidFill>
                <a:latin typeface="Outfit" pitchFamily="2" charset="0"/>
              </a:defRPr>
            </a:lvl1pPr>
          </a:lstStyle>
          <a:p>
            <a:r>
              <a:rPr lang="en-GB"/>
              <a:t>Thank you.</a:t>
            </a:r>
            <a:endParaRPr lang="en-US"/>
          </a:p>
        </p:txBody>
      </p:sp>
      <p:pic>
        <p:nvPicPr>
          <p:cNvPr id="13" name="Picture 12" descr="Logo&#10;&#10;Description automatically generated">
            <a:extLst>
              <a:ext uri="{FF2B5EF4-FFF2-40B4-BE49-F238E27FC236}">
                <a16:creationId xmlns:a16="http://schemas.microsoft.com/office/drawing/2014/main" id="{213A8897-6532-2E8B-47F6-784F3B6DB23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0" y="102462"/>
            <a:ext cx="2856186" cy="1879801"/>
          </a:xfrm>
          <a:prstGeom prst="rect">
            <a:avLst/>
          </a:prstGeom>
        </p:spPr>
      </p:pic>
    </p:spTree>
    <p:extLst>
      <p:ext uri="{BB962C8B-B14F-4D97-AF65-F5344CB8AC3E}">
        <p14:creationId xmlns:p14="http://schemas.microsoft.com/office/powerpoint/2010/main" val="3220433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_green_opt2">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73FC7192-5640-E4D1-6D94-EF9E536C58AD}"/>
              </a:ext>
            </a:extLst>
          </p:cNvPr>
          <p:cNvSpPr/>
          <p:nvPr userDrawn="1"/>
        </p:nvSpPr>
        <p:spPr>
          <a:xfrm>
            <a:off x="1" y="0"/>
            <a:ext cx="9143999" cy="51435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pic>
        <p:nvPicPr>
          <p:cNvPr id="3" name="Picture 2" descr="Logo&#10;&#10;Description automatically generated">
            <a:extLst>
              <a:ext uri="{FF2B5EF4-FFF2-40B4-BE49-F238E27FC236}">
                <a16:creationId xmlns:a16="http://schemas.microsoft.com/office/drawing/2014/main" id="{8D4224B5-A0CB-32E5-E19F-DD77DD8201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7" name="Subtitle 2">
            <a:extLst>
              <a:ext uri="{FF2B5EF4-FFF2-40B4-BE49-F238E27FC236}">
                <a16:creationId xmlns:a16="http://schemas.microsoft.com/office/drawing/2014/main" id="{A30411B7-870E-526A-63C0-7491D2653195}"/>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pic>
        <p:nvPicPr>
          <p:cNvPr id="11" name="Picture 10" descr="Icon&#10;&#10;Description automatically generated">
            <a:extLst>
              <a:ext uri="{FF2B5EF4-FFF2-40B4-BE49-F238E27FC236}">
                <a16:creationId xmlns:a16="http://schemas.microsoft.com/office/drawing/2014/main" id="{55362597-C858-FCD7-A727-9D8CE81A8D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745954" y="0"/>
            <a:ext cx="4398046" cy="5143139"/>
          </a:xfrm>
          <a:prstGeom prst="rect">
            <a:avLst/>
          </a:prstGeom>
        </p:spPr>
      </p:pic>
      <p:sp>
        <p:nvSpPr>
          <p:cNvPr id="14" name="Title Placeholder 1">
            <a:extLst>
              <a:ext uri="{FF2B5EF4-FFF2-40B4-BE49-F238E27FC236}">
                <a16:creationId xmlns:a16="http://schemas.microsoft.com/office/drawing/2014/main" id="{3D6B1C71-2C1E-E168-354C-EF9EBB1819C2}"/>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chemeClr val="bg1"/>
                </a:solidFill>
                <a:latin typeface="Outfit" pitchFamily="2" charset="0"/>
              </a:defRPr>
            </a:lvl1pPr>
          </a:lstStyle>
          <a:p>
            <a:r>
              <a:rPr lang="en-GB"/>
              <a:t>Cover Slide</a:t>
            </a:r>
            <a:br>
              <a:rPr lang="en-GB"/>
            </a:br>
            <a:r>
              <a:rPr lang="en-GB"/>
              <a:t>title maximum of 4 lines </a:t>
            </a:r>
            <a:endParaRPr lang="en-US"/>
          </a:p>
        </p:txBody>
      </p:sp>
    </p:spTree>
    <p:extLst>
      <p:ext uri="{BB962C8B-B14F-4D97-AF65-F5344CB8AC3E}">
        <p14:creationId xmlns:p14="http://schemas.microsoft.com/office/powerpoint/2010/main" val="3160971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_white_opt3">
    <p:spTree>
      <p:nvGrpSpPr>
        <p:cNvPr id="1" name=""/>
        <p:cNvGrpSpPr/>
        <p:nvPr/>
      </p:nvGrpSpPr>
      <p:grpSpPr>
        <a:xfrm>
          <a:off x="0" y="0"/>
          <a:ext cx="0" cy="0"/>
          <a:chOff x="0" y="0"/>
          <a:chExt cx="0" cy="0"/>
        </a:xfrm>
      </p:grpSpPr>
      <p:pic>
        <p:nvPicPr>
          <p:cNvPr id="6" name="Picture 5" descr="A group of people inside a building&#10;&#10;Description automatically generated with medium confidence">
            <a:extLst>
              <a:ext uri="{FF2B5EF4-FFF2-40B4-BE49-F238E27FC236}">
                <a16:creationId xmlns:a16="http://schemas.microsoft.com/office/drawing/2014/main" id="{58AAB12F-A906-1F06-31DB-042EF31330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35531" y="-1123"/>
            <a:ext cx="4492911" cy="4520674"/>
          </a:xfrm>
          <a:prstGeom prst="rect">
            <a:avLst/>
          </a:prstGeom>
        </p:spPr>
      </p:pic>
      <p:pic>
        <p:nvPicPr>
          <p:cNvPr id="4" name="Picture 3" descr="Logo&#10;&#10;Description automatically generated with medium confidence">
            <a:extLst>
              <a:ext uri="{FF2B5EF4-FFF2-40B4-BE49-F238E27FC236}">
                <a16:creationId xmlns:a16="http://schemas.microsoft.com/office/drawing/2014/main" id="{E9BA3667-DBE8-38CD-D818-1789F73A958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7" name="Subtitle 2">
            <a:extLst>
              <a:ext uri="{FF2B5EF4-FFF2-40B4-BE49-F238E27FC236}">
                <a16:creationId xmlns:a16="http://schemas.microsoft.com/office/drawing/2014/main" id="{2450CBED-BAF5-CC78-8065-CEE3D5F2A3D9}"/>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3" name="Title Placeholder 1">
            <a:extLst>
              <a:ext uri="{FF2B5EF4-FFF2-40B4-BE49-F238E27FC236}">
                <a16:creationId xmlns:a16="http://schemas.microsoft.com/office/drawing/2014/main" id="{B80E2318-DB25-0320-3E27-C13F5713E775}"/>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rgbClr val="003C3B"/>
                </a:solidFill>
                <a:latin typeface="Outfit" pitchFamily="2" charset="0"/>
              </a:defRPr>
            </a:lvl1pPr>
          </a:lstStyle>
          <a:p>
            <a:r>
              <a:rPr lang="en-GB"/>
              <a:t>Cover Slide</a:t>
            </a:r>
            <a:br>
              <a:rPr lang="en-GB"/>
            </a:br>
            <a:r>
              <a:rPr lang="en-GB"/>
              <a:t>title maximum of 4 lines </a:t>
            </a:r>
            <a:endParaRPr lang="en-US"/>
          </a:p>
        </p:txBody>
      </p:sp>
      <p:sp>
        <p:nvSpPr>
          <p:cNvPr id="13" name="Picture Placeholder 6">
            <a:extLst>
              <a:ext uri="{FF2B5EF4-FFF2-40B4-BE49-F238E27FC236}">
                <a16:creationId xmlns:a16="http://schemas.microsoft.com/office/drawing/2014/main" id="{90DEBE9C-A3B3-8A25-ACF6-5DE4D57E1A17}"/>
              </a:ext>
            </a:extLst>
          </p:cNvPr>
          <p:cNvSpPr>
            <a:spLocks noGrp="1"/>
          </p:cNvSpPr>
          <p:nvPr>
            <p:ph type="pic" sz="quarter" idx="10"/>
          </p:nvPr>
        </p:nvSpPr>
        <p:spPr>
          <a:xfrm>
            <a:off x="5474537" y="-1123"/>
            <a:ext cx="3837872" cy="4161981"/>
          </a:xfrm>
          <a:custGeom>
            <a:avLst/>
            <a:gdLst>
              <a:gd name="connsiteX0" fmla="*/ 0 w 7703452"/>
              <a:gd name="connsiteY0" fmla="*/ 0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0" fmla="*/ 0 w 7703452"/>
              <a:gd name="connsiteY0" fmla="*/ 3007824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9" fmla="*/ 0 w 7703452"/>
              <a:gd name="connsiteY9" fmla="*/ 3007824 h 11310868"/>
              <a:gd name="connsiteX0" fmla="*/ 0 w 7703452"/>
              <a:gd name="connsiteY0" fmla="*/ 16897 h 8319941"/>
              <a:gd name="connsiteX1" fmla="*/ 7703452 w 7703452"/>
              <a:gd name="connsiteY1" fmla="*/ 0 h 8319941"/>
              <a:gd name="connsiteX2" fmla="*/ 7703452 w 7703452"/>
              <a:gd name="connsiteY2" fmla="*/ 5517556 h 8319941"/>
              <a:gd name="connsiteX3" fmla="*/ 7504076 w 7703452"/>
              <a:gd name="connsiteY3" fmla="*/ 6214618 h 8319941"/>
              <a:gd name="connsiteX4" fmla="*/ 6952854 w 7703452"/>
              <a:gd name="connsiteY4" fmla="*/ 6721357 h 8319941"/>
              <a:gd name="connsiteX5" fmla="*/ 3851726 w 7703452"/>
              <a:gd name="connsiteY5" fmla="*/ 8319941 h 8319941"/>
              <a:gd name="connsiteX6" fmla="*/ 750597 w 7703452"/>
              <a:gd name="connsiteY6" fmla="*/ 6721357 h 8319941"/>
              <a:gd name="connsiteX7" fmla="*/ 199376 w 7703452"/>
              <a:gd name="connsiteY7" fmla="*/ 6214523 h 8319941"/>
              <a:gd name="connsiteX8" fmla="*/ 0 w 7703452"/>
              <a:gd name="connsiteY8" fmla="*/ 5517462 h 8319941"/>
              <a:gd name="connsiteX9" fmla="*/ 0 w 7703452"/>
              <a:gd name="connsiteY9" fmla="*/ 16897 h 8319941"/>
              <a:gd name="connsiteX0" fmla="*/ 0 w 7752480"/>
              <a:gd name="connsiteY0" fmla="*/ 16897 h 8319941"/>
              <a:gd name="connsiteX1" fmla="*/ 7752480 w 7752480"/>
              <a:gd name="connsiteY1" fmla="*/ 0 h 8319941"/>
              <a:gd name="connsiteX2" fmla="*/ 7703452 w 7752480"/>
              <a:gd name="connsiteY2" fmla="*/ 5517556 h 8319941"/>
              <a:gd name="connsiteX3" fmla="*/ 7504076 w 7752480"/>
              <a:gd name="connsiteY3" fmla="*/ 6214618 h 8319941"/>
              <a:gd name="connsiteX4" fmla="*/ 6952854 w 7752480"/>
              <a:gd name="connsiteY4" fmla="*/ 6721357 h 8319941"/>
              <a:gd name="connsiteX5" fmla="*/ 3851726 w 7752480"/>
              <a:gd name="connsiteY5" fmla="*/ 8319941 h 8319941"/>
              <a:gd name="connsiteX6" fmla="*/ 750597 w 7752480"/>
              <a:gd name="connsiteY6" fmla="*/ 6721357 h 8319941"/>
              <a:gd name="connsiteX7" fmla="*/ 199376 w 7752480"/>
              <a:gd name="connsiteY7" fmla="*/ 6214523 h 8319941"/>
              <a:gd name="connsiteX8" fmla="*/ 0 w 7752480"/>
              <a:gd name="connsiteY8" fmla="*/ 5517462 h 8319941"/>
              <a:gd name="connsiteX9" fmla="*/ 0 w 7752480"/>
              <a:gd name="connsiteY9" fmla="*/ 16897 h 831994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780014 w 7781897"/>
              <a:gd name="connsiteY6" fmla="*/ 6723577 h 8322161"/>
              <a:gd name="connsiteX7" fmla="*/ 228793 w 7781897"/>
              <a:gd name="connsiteY7" fmla="*/ 6216743 h 8322161"/>
              <a:gd name="connsiteX8" fmla="*/ 29417 w 7781897"/>
              <a:gd name="connsiteY8" fmla="*/ 5519682 h 8322161"/>
              <a:gd name="connsiteX9" fmla="*/ 0 w 7781897"/>
              <a:gd name="connsiteY9" fmla="*/ 0 h 832216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780014 w 7781897"/>
              <a:gd name="connsiteY6" fmla="*/ 6723577 h 8322161"/>
              <a:gd name="connsiteX7" fmla="*/ 228793 w 7781897"/>
              <a:gd name="connsiteY7" fmla="*/ 6216743 h 8322161"/>
              <a:gd name="connsiteX8" fmla="*/ 0 w 7781897"/>
              <a:gd name="connsiteY8" fmla="*/ 5510125 h 8322161"/>
              <a:gd name="connsiteX9" fmla="*/ 0 w 7781897"/>
              <a:gd name="connsiteY9" fmla="*/ 0 h 832216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780014 w 7781897"/>
              <a:gd name="connsiteY6" fmla="*/ 6723577 h 8322161"/>
              <a:gd name="connsiteX7" fmla="*/ 160152 w 7781897"/>
              <a:gd name="connsiteY7" fmla="*/ 6130719 h 8322161"/>
              <a:gd name="connsiteX8" fmla="*/ 0 w 7781897"/>
              <a:gd name="connsiteY8" fmla="*/ 5510125 h 8322161"/>
              <a:gd name="connsiteX9" fmla="*/ 0 w 7781897"/>
              <a:gd name="connsiteY9" fmla="*/ 0 h 832216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858460 w 7781897"/>
              <a:gd name="connsiteY6" fmla="*/ 6694903 h 8322161"/>
              <a:gd name="connsiteX7" fmla="*/ 160152 w 7781897"/>
              <a:gd name="connsiteY7" fmla="*/ 6130719 h 8322161"/>
              <a:gd name="connsiteX8" fmla="*/ 0 w 7781897"/>
              <a:gd name="connsiteY8" fmla="*/ 5510125 h 8322161"/>
              <a:gd name="connsiteX9" fmla="*/ 0 w 7781897"/>
              <a:gd name="connsiteY9" fmla="*/ 0 h 8322161"/>
              <a:gd name="connsiteX0" fmla="*/ 0 w 7781897"/>
              <a:gd name="connsiteY0" fmla="*/ 0 h 8226579"/>
              <a:gd name="connsiteX1" fmla="*/ 7781897 w 7781897"/>
              <a:gd name="connsiteY1" fmla="*/ 2220 h 8226579"/>
              <a:gd name="connsiteX2" fmla="*/ 7732869 w 7781897"/>
              <a:gd name="connsiteY2" fmla="*/ 5519776 h 8226579"/>
              <a:gd name="connsiteX3" fmla="*/ 7533493 w 7781897"/>
              <a:gd name="connsiteY3" fmla="*/ 6216838 h 8226579"/>
              <a:gd name="connsiteX4" fmla="*/ 6982271 w 7781897"/>
              <a:gd name="connsiteY4" fmla="*/ 6723577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7"/>
              <a:gd name="connsiteY0" fmla="*/ 0 h 8226579"/>
              <a:gd name="connsiteX1" fmla="*/ 7781897 w 7781897"/>
              <a:gd name="connsiteY1" fmla="*/ 2220 h 8226579"/>
              <a:gd name="connsiteX2" fmla="*/ 7732869 w 7781897"/>
              <a:gd name="connsiteY2" fmla="*/ 5519776 h 8226579"/>
              <a:gd name="connsiteX3" fmla="*/ 7533493 w 7781897"/>
              <a:gd name="connsiteY3" fmla="*/ 6216838 h 8226579"/>
              <a:gd name="connsiteX4" fmla="*/ 6982271 w 7781897"/>
              <a:gd name="connsiteY4" fmla="*/ 6723577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7"/>
              <a:gd name="connsiteY0" fmla="*/ 0 h 8226579"/>
              <a:gd name="connsiteX1" fmla="*/ 7781897 w 7781897"/>
              <a:gd name="connsiteY1" fmla="*/ 2220 h 8226579"/>
              <a:gd name="connsiteX2" fmla="*/ 7732869 w 7781897"/>
              <a:gd name="connsiteY2" fmla="*/ 5519776 h 8226579"/>
              <a:gd name="connsiteX3" fmla="*/ 7533493 w 7781897"/>
              <a:gd name="connsiteY3" fmla="*/ 6216838 h 8226579"/>
              <a:gd name="connsiteX4" fmla="*/ 6982271 w 7781897"/>
              <a:gd name="connsiteY4" fmla="*/ 6666228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7"/>
              <a:gd name="connsiteY0" fmla="*/ 0 h 8226579"/>
              <a:gd name="connsiteX1" fmla="*/ 7781897 w 7781897"/>
              <a:gd name="connsiteY1" fmla="*/ 2220 h 8226579"/>
              <a:gd name="connsiteX2" fmla="*/ 7732869 w 7781897"/>
              <a:gd name="connsiteY2" fmla="*/ 5519776 h 8226579"/>
              <a:gd name="connsiteX3" fmla="*/ 7592328 w 7781897"/>
              <a:gd name="connsiteY3" fmla="*/ 6216838 h 8226579"/>
              <a:gd name="connsiteX4" fmla="*/ 6982271 w 7781897"/>
              <a:gd name="connsiteY4" fmla="*/ 6666228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9"/>
              <a:gd name="connsiteY0" fmla="*/ 0 h 8226579"/>
              <a:gd name="connsiteX1" fmla="*/ 7781897 w 7781899"/>
              <a:gd name="connsiteY1" fmla="*/ 2220 h 8226579"/>
              <a:gd name="connsiteX2" fmla="*/ 7781899 w 7781899"/>
              <a:gd name="connsiteY2" fmla="*/ 5491101 h 8226579"/>
              <a:gd name="connsiteX3" fmla="*/ 7592328 w 7781899"/>
              <a:gd name="connsiteY3" fmla="*/ 6216838 h 8226579"/>
              <a:gd name="connsiteX4" fmla="*/ 6982271 w 7781899"/>
              <a:gd name="connsiteY4" fmla="*/ 6666228 h 8226579"/>
              <a:gd name="connsiteX5" fmla="*/ 3890950 w 7781899"/>
              <a:gd name="connsiteY5" fmla="*/ 8226579 h 8226579"/>
              <a:gd name="connsiteX6" fmla="*/ 858460 w 7781899"/>
              <a:gd name="connsiteY6" fmla="*/ 6694903 h 8226579"/>
              <a:gd name="connsiteX7" fmla="*/ 160152 w 7781899"/>
              <a:gd name="connsiteY7" fmla="*/ 6130719 h 8226579"/>
              <a:gd name="connsiteX8" fmla="*/ 0 w 7781899"/>
              <a:gd name="connsiteY8" fmla="*/ 5510125 h 8226579"/>
              <a:gd name="connsiteX9" fmla="*/ 0 w 7781899"/>
              <a:gd name="connsiteY9" fmla="*/ 0 h 8226579"/>
              <a:gd name="connsiteX0" fmla="*/ 0 w 7781899"/>
              <a:gd name="connsiteY0" fmla="*/ 0 h 8226579"/>
              <a:gd name="connsiteX1" fmla="*/ 7781897 w 7781899"/>
              <a:gd name="connsiteY1" fmla="*/ 2220 h 8226579"/>
              <a:gd name="connsiteX2" fmla="*/ 7781899 w 7781899"/>
              <a:gd name="connsiteY2" fmla="*/ 5491101 h 8226579"/>
              <a:gd name="connsiteX3" fmla="*/ 7592328 w 7781899"/>
              <a:gd name="connsiteY3" fmla="*/ 6216838 h 8226579"/>
              <a:gd name="connsiteX4" fmla="*/ 6982271 w 7781899"/>
              <a:gd name="connsiteY4" fmla="*/ 6666228 h 8226579"/>
              <a:gd name="connsiteX5" fmla="*/ 3890950 w 7781899"/>
              <a:gd name="connsiteY5" fmla="*/ 8226579 h 8226579"/>
              <a:gd name="connsiteX6" fmla="*/ 858460 w 7781899"/>
              <a:gd name="connsiteY6" fmla="*/ 6694903 h 8226579"/>
              <a:gd name="connsiteX7" fmla="*/ 179763 w 7781899"/>
              <a:gd name="connsiteY7" fmla="*/ 6207185 h 8226579"/>
              <a:gd name="connsiteX8" fmla="*/ 0 w 7781899"/>
              <a:gd name="connsiteY8" fmla="*/ 5510125 h 8226579"/>
              <a:gd name="connsiteX9" fmla="*/ 0 w 7781899"/>
              <a:gd name="connsiteY9" fmla="*/ 0 h 822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81899" h="8226579">
                <a:moveTo>
                  <a:pt x="0" y="0"/>
                </a:moveTo>
                <a:lnTo>
                  <a:pt x="7781897" y="2220"/>
                </a:lnTo>
                <a:cubicBezTo>
                  <a:pt x="7781898" y="1831847"/>
                  <a:pt x="7781898" y="3661474"/>
                  <a:pt x="7781899" y="5491101"/>
                </a:cubicBezTo>
                <a:cubicBezTo>
                  <a:pt x="7781899" y="5736264"/>
                  <a:pt x="7725599" y="6020984"/>
                  <a:pt x="7592328" y="6216838"/>
                </a:cubicBezTo>
                <a:cubicBezTo>
                  <a:pt x="7459057" y="6412692"/>
                  <a:pt x="7210644" y="6548580"/>
                  <a:pt x="6982271" y="6666228"/>
                </a:cubicBezTo>
                <a:cubicBezTo>
                  <a:pt x="5951831" y="7167229"/>
                  <a:pt x="4921391" y="7696903"/>
                  <a:pt x="3890950" y="8226579"/>
                </a:cubicBezTo>
                <a:lnTo>
                  <a:pt x="858460" y="6694903"/>
                </a:lnTo>
                <a:cubicBezTo>
                  <a:pt x="630088" y="6577160"/>
                  <a:pt x="312048" y="6421038"/>
                  <a:pt x="179763" y="6207185"/>
                </a:cubicBezTo>
                <a:cubicBezTo>
                  <a:pt x="49278" y="5996274"/>
                  <a:pt x="0" y="5755287"/>
                  <a:pt x="0" y="5510125"/>
                </a:cubicBezTo>
                <a:lnTo>
                  <a:pt x="0" y="0"/>
                </a:lnTo>
                <a:close/>
              </a:path>
            </a:pathLst>
          </a:custGeom>
        </p:spPr>
        <p:txBody>
          <a:bodyPr wrap="square" anchor="ctr">
            <a:noAutofit/>
          </a:bodyPr>
          <a:lstStyle>
            <a:lvl1pPr marL="0" marR="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b="0" i="0">
                <a:solidFill>
                  <a:schemeClr val="bg1"/>
                </a:solidFill>
                <a:latin typeface="Outfit" pitchFamily="2" charset="0"/>
              </a:defRPr>
            </a:lvl1pPr>
          </a:lstStyle>
          <a:p>
            <a:pPr marL="0" marR="0" lvl="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lang="en-GB"/>
              <a:t>Click icon to add picture</a:t>
            </a:r>
            <a:endParaRPr lang="en-US"/>
          </a:p>
        </p:txBody>
      </p:sp>
    </p:spTree>
    <p:extLst>
      <p:ext uri="{BB962C8B-B14F-4D97-AF65-F5344CB8AC3E}">
        <p14:creationId xmlns:p14="http://schemas.microsoft.com/office/powerpoint/2010/main" val="3176527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ver Slide_green_opt3">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32295549-C08F-2833-10A2-22BF12289814}"/>
              </a:ext>
            </a:extLst>
          </p:cNvPr>
          <p:cNvSpPr/>
          <p:nvPr userDrawn="1"/>
        </p:nvSpPr>
        <p:spPr>
          <a:xfrm>
            <a:off x="0" y="289"/>
            <a:ext cx="9144000"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3C3B"/>
          </a:solidFill>
        </p:spPr>
        <p:txBody>
          <a:bodyPr wrap="square" lIns="0" tIns="0" rIns="0" bIns="0" rtlCol="0"/>
          <a:lstStyle/>
          <a:p>
            <a:endParaRPr/>
          </a:p>
        </p:txBody>
      </p:sp>
      <p:pic>
        <p:nvPicPr>
          <p:cNvPr id="7" name="Picture 6" descr="A picture containing text, sky, outdoor, green&#10;&#10;Description automatically generated">
            <a:extLst>
              <a:ext uri="{FF2B5EF4-FFF2-40B4-BE49-F238E27FC236}">
                <a16:creationId xmlns:a16="http://schemas.microsoft.com/office/drawing/2014/main" id="{A87E668B-9E4F-B66A-219F-844904B174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8369" y="-1125"/>
            <a:ext cx="4490207" cy="4517954"/>
          </a:xfrm>
          <a:prstGeom prst="rect">
            <a:avLst/>
          </a:prstGeom>
        </p:spPr>
      </p:pic>
      <p:sp>
        <p:nvSpPr>
          <p:cNvPr id="17" name="Subtitle 2">
            <a:extLst>
              <a:ext uri="{FF2B5EF4-FFF2-40B4-BE49-F238E27FC236}">
                <a16:creationId xmlns:a16="http://schemas.microsoft.com/office/drawing/2014/main" id="{2450CBED-BAF5-CC78-8065-CEE3D5F2A3D9}"/>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3" name="Title Placeholder 1">
            <a:extLst>
              <a:ext uri="{FF2B5EF4-FFF2-40B4-BE49-F238E27FC236}">
                <a16:creationId xmlns:a16="http://schemas.microsoft.com/office/drawing/2014/main" id="{B80E2318-DB25-0320-3E27-C13F5713E775}"/>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chemeClr val="bg1"/>
                </a:solidFill>
                <a:latin typeface="Outfit" pitchFamily="2" charset="0"/>
              </a:defRPr>
            </a:lvl1pPr>
          </a:lstStyle>
          <a:p>
            <a:r>
              <a:rPr lang="en-GB"/>
              <a:t>Cover Slide</a:t>
            </a:r>
            <a:br>
              <a:rPr lang="en-GB"/>
            </a:br>
            <a:r>
              <a:rPr lang="en-GB"/>
              <a:t>title maximum of 4 lines </a:t>
            </a:r>
            <a:endParaRPr lang="en-US"/>
          </a:p>
        </p:txBody>
      </p:sp>
      <p:pic>
        <p:nvPicPr>
          <p:cNvPr id="5" name="Picture 4" descr="Logo&#10;&#10;Description automatically generated">
            <a:extLst>
              <a:ext uri="{FF2B5EF4-FFF2-40B4-BE49-F238E27FC236}">
                <a16:creationId xmlns:a16="http://schemas.microsoft.com/office/drawing/2014/main" id="{56800AB7-3DD6-1390-0D81-070E14CB57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6" name="Picture Placeholder 6">
            <a:extLst>
              <a:ext uri="{FF2B5EF4-FFF2-40B4-BE49-F238E27FC236}">
                <a16:creationId xmlns:a16="http://schemas.microsoft.com/office/drawing/2014/main" id="{6A67FF1C-2AE3-AC33-1C9E-A9127729BFE2}"/>
              </a:ext>
            </a:extLst>
          </p:cNvPr>
          <p:cNvSpPr>
            <a:spLocks noGrp="1"/>
          </p:cNvSpPr>
          <p:nvPr>
            <p:ph type="pic" sz="quarter" idx="10"/>
          </p:nvPr>
        </p:nvSpPr>
        <p:spPr>
          <a:xfrm>
            <a:off x="5474537" y="-1123"/>
            <a:ext cx="3837872" cy="4161981"/>
          </a:xfrm>
          <a:custGeom>
            <a:avLst/>
            <a:gdLst>
              <a:gd name="connsiteX0" fmla="*/ 0 w 7703452"/>
              <a:gd name="connsiteY0" fmla="*/ 0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0" fmla="*/ 0 w 7703452"/>
              <a:gd name="connsiteY0" fmla="*/ 3007824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9" fmla="*/ 0 w 7703452"/>
              <a:gd name="connsiteY9" fmla="*/ 3007824 h 11310868"/>
              <a:gd name="connsiteX0" fmla="*/ 0 w 7703452"/>
              <a:gd name="connsiteY0" fmla="*/ 16897 h 8319941"/>
              <a:gd name="connsiteX1" fmla="*/ 7703452 w 7703452"/>
              <a:gd name="connsiteY1" fmla="*/ 0 h 8319941"/>
              <a:gd name="connsiteX2" fmla="*/ 7703452 w 7703452"/>
              <a:gd name="connsiteY2" fmla="*/ 5517556 h 8319941"/>
              <a:gd name="connsiteX3" fmla="*/ 7504076 w 7703452"/>
              <a:gd name="connsiteY3" fmla="*/ 6214618 h 8319941"/>
              <a:gd name="connsiteX4" fmla="*/ 6952854 w 7703452"/>
              <a:gd name="connsiteY4" fmla="*/ 6721357 h 8319941"/>
              <a:gd name="connsiteX5" fmla="*/ 3851726 w 7703452"/>
              <a:gd name="connsiteY5" fmla="*/ 8319941 h 8319941"/>
              <a:gd name="connsiteX6" fmla="*/ 750597 w 7703452"/>
              <a:gd name="connsiteY6" fmla="*/ 6721357 h 8319941"/>
              <a:gd name="connsiteX7" fmla="*/ 199376 w 7703452"/>
              <a:gd name="connsiteY7" fmla="*/ 6214523 h 8319941"/>
              <a:gd name="connsiteX8" fmla="*/ 0 w 7703452"/>
              <a:gd name="connsiteY8" fmla="*/ 5517462 h 8319941"/>
              <a:gd name="connsiteX9" fmla="*/ 0 w 7703452"/>
              <a:gd name="connsiteY9" fmla="*/ 16897 h 8319941"/>
              <a:gd name="connsiteX0" fmla="*/ 0 w 7752480"/>
              <a:gd name="connsiteY0" fmla="*/ 16897 h 8319941"/>
              <a:gd name="connsiteX1" fmla="*/ 7752480 w 7752480"/>
              <a:gd name="connsiteY1" fmla="*/ 0 h 8319941"/>
              <a:gd name="connsiteX2" fmla="*/ 7703452 w 7752480"/>
              <a:gd name="connsiteY2" fmla="*/ 5517556 h 8319941"/>
              <a:gd name="connsiteX3" fmla="*/ 7504076 w 7752480"/>
              <a:gd name="connsiteY3" fmla="*/ 6214618 h 8319941"/>
              <a:gd name="connsiteX4" fmla="*/ 6952854 w 7752480"/>
              <a:gd name="connsiteY4" fmla="*/ 6721357 h 8319941"/>
              <a:gd name="connsiteX5" fmla="*/ 3851726 w 7752480"/>
              <a:gd name="connsiteY5" fmla="*/ 8319941 h 8319941"/>
              <a:gd name="connsiteX6" fmla="*/ 750597 w 7752480"/>
              <a:gd name="connsiteY6" fmla="*/ 6721357 h 8319941"/>
              <a:gd name="connsiteX7" fmla="*/ 199376 w 7752480"/>
              <a:gd name="connsiteY7" fmla="*/ 6214523 h 8319941"/>
              <a:gd name="connsiteX8" fmla="*/ 0 w 7752480"/>
              <a:gd name="connsiteY8" fmla="*/ 5517462 h 8319941"/>
              <a:gd name="connsiteX9" fmla="*/ 0 w 7752480"/>
              <a:gd name="connsiteY9" fmla="*/ 16897 h 831994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780014 w 7781897"/>
              <a:gd name="connsiteY6" fmla="*/ 6723577 h 8322161"/>
              <a:gd name="connsiteX7" fmla="*/ 228793 w 7781897"/>
              <a:gd name="connsiteY7" fmla="*/ 6216743 h 8322161"/>
              <a:gd name="connsiteX8" fmla="*/ 29417 w 7781897"/>
              <a:gd name="connsiteY8" fmla="*/ 5519682 h 8322161"/>
              <a:gd name="connsiteX9" fmla="*/ 0 w 7781897"/>
              <a:gd name="connsiteY9" fmla="*/ 0 h 832216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780014 w 7781897"/>
              <a:gd name="connsiteY6" fmla="*/ 6723577 h 8322161"/>
              <a:gd name="connsiteX7" fmla="*/ 228793 w 7781897"/>
              <a:gd name="connsiteY7" fmla="*/ 6216743 h 8322161"/>
              <a:gd name="connsiteX8" fmla="*/ 0 w 7781897"/>
              <a:gd name="connsiteY8" fmla="*/ 5510125 h 8322161"/>
              <a:gd name="connsiteX9" fmla="*/ 0 w 7781897"/>
              <a:gd name="connsiteY9" fmla="*/ 0 h 832216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780014 w 7781897"/>
              <a:gd name="connsiteY6" fmla="*/ 6723577 h 8322161"/>
              <a:gd name="connsiteX7" fmla="*/ 160152 w 7781897"/>
              <a:gd name="connsiteY7" fmla="*/ 6130719 h 8322161"/>
              <a:gd name="connsiteX8" fmla="*/ 0 w 7781897"/>
              <a:gd name="connsiteY8" fmla="*/ 5510125 h 8322161"/>
              <a:gd name="connsiteX9" fmla="*/ 0 w 7781897"/>
              <a:gd name="connsiteY9" fmla="*/ 0 h 8322161"/>
              <a:gd name="connsiteX0" fmla="*/ 0 w 7781897"/>
              <a:gd name="connsiteY0" fmla="*/ 0 h 8322161"/>
              <a:gd name="connsiteX1" fmla="*/ 7781897 w 7781897"/>
              <a:gd name="connsiteY1" fmla="*/ 2220 h 8322161"/>
              <a:gd name="connsiteX2" fmla="*/ 7732869 w 7781897"/>
              <a:gd name="connsiteY2" fmla="*/ 5519776 h 8322161"/>
              <a:gd name="connsiteX3" fmla="*/ 7533493 w 7781897"/>
              <a:gd name="connsiteY3" fmla="*/ 6216838 h 8322161"/>
              <a:gd name="connsiteX4" fmla="*/ 6982271 w 7781897"/>
              <a:gd name="connsiteY4" fmla="*/ 6723577 h 8322161"/>
              <a:gd name="connsiteX5" fmla="*/ 3881143 w 7781897"/>
              <a:gd name="connsiteY5" fmla="*/ 8322161 h 8322161"/>
              <a:gd name="connsiteX6" fmla="*/ 858460 w 7781897"/>
              <a:gd name="connsiteY6" fmla="*/ 6694903 h 8322161"/>
              <a:gd name="connsiteX7" fmla="*/ 160152 w 7781897"/>
              <a:gd name="connsiteY7" fmla="*/ 6130719 h 8322161"/>
              <a:gd name="connsiteX8" fmla="*/ 0 w 7781897"/>
              <a:gd name="connsiteY8" fmla="*/ 5510125 h 8322161"/>
              <a:gd name="connsiteX9" fmla="*/ 0 w 7781897"/>
              <a:gd name="connsiteY9" fmla="*/ 0 h 8322161"/>
              <a:gd name="connsiteX0" fmla="*/ 0 w 7781897"/>
              <a:gd name="connsiteY0" fmla="*/ 0 h 8226579"/>
              <a:gd name="connsiteX1" fmla="*/ 7781897 w 7781897"/>
              <a:gd name="connsiteY1" fmla="*/ 2220 h 8226579"/>
              <a:gd name="connsiteX2" fmla="*/ 7732869 w 7781897"/>
              <a:gd name="connsiteY2" fmla="*/ 5519776 h 8226579"/>
              <a:gd name="connsiteX3" fmla="*/ 7533493 w 7781897"/>
              <a:gd name="connsiteY3" fmla="*/ 6216838 h 8226579"/>
              <a:gd name="connsiteX4" fmla="*/ 6982271 w 7781897"/>
              <a:gd name="connsiteY4" fmla="*/ 6723577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7"/>
              <a:gd name="connsiteY0" fmla="*/ 0 h 8226579"/>
              <a:gd name="connsiteX1" fmla="*/ 7781897 w 7781897"/>
              <a:gd name="connsiteY1" fmla="*/ 2220 h 8226579"/>
              <a:gd name="connsiteX2" fmla="*/ 7732869 w 7781897"/>
              <a:gd name="connsiteY2" fmla="*/ 5519776 h 8226579"/>
              <a:gd name="connsiteX3" fmla="*/ 7533493 w 7781897"/>
              <a:gd name="connsiteY3" fmla="*/ 6216838 h 8226579"/>
              <a:gd name="connsiteX4" fmla="*/ 6982271 w 7781897"/>
              <a:gd name="connsiteY4" fmla="*/ 6723577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7"/>
              <a:gd name="connsiteY0" fmla="*/ 0 h 8226579"/>
              <a:gd name="connsiteX1" fmla="*/ 7781897 w 7781897"/>
              <a:gd name="connsiteY1" fmla="*/ 2220 h 8226579"/>
              <a:gd name="connsiteX2" fmla="*/ 7732869 w 7781897"/>
              <a:gd name="connsiteY2" fmla="*/ 5519776 h 8226579"/>
              <a:gd name="connsiteX3" fmla="*/ 7533493 w 7781897"/>
              <a:gd name="connsiteY3" fmla="*/ 6216838 h 8226579"/>
              <a:gd name="connsiteX4" fmla="*/ 6982271 w 7781897"/>
              <a:gd name="connsiteY4" fmla="*/ 6666228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7"/>
              <a:gd name="connsiteY0" fmla="*/ 0 h 8226579"/>
              <a:gd name="connsiteX1" fmla="*/ 7781897 w 7781897"/>
              <a:gd name="connsiteY1" fmla="*/ 2220 h 8226579"/>
              <a:gd name="connsiteX2" fmla="*/ 7732869 w 7781897"/>
              <a:gd name="connsiteY2" fmla="*/ 5519776 h 8226579"/>
              <a:gd name="connsiteX3" fmla="*/ 7592328 w 7781897"/>
              <a:gd name="connsiteY3" fmla="*/ 6216838 h 8226579"/>
              <a:gd name="connsiteX4" fmla="*/ 6982271 w 7781897"/>
              <a:gd name="connsiteY4" fmla="*/ 6666228 h 8226579"/>
              <a:gd name="connsiteX5" fmla="*/ 3890950 w 7781897"/>
              <a:gd name="connsiteY5" fmla="*/ 8226579 h 8226579"/>
              <a:gd name="connsiteX6" fmla="*/ 858460 w 7781897"/>
              <a:gd name="connsiteY6" fmla="*/ 6694903 h 8226579"/>
              <a:gd name="connsiteX7" fmla="*/ 160152 w 7781897"/>
              <a:gd name="connsiteY7" fmla="*/ 6130719 h 8226579"/>
              <a:gd name="connsiteX8" fmla="*/ 0 w 7781897"/>
              <a:gd name="connsiteY8" fmla="*/ 5510125 h 8226579"/>
              <a:gd name="connsiteX9" fmla="*/ 0 w 7781897"/>
              <a:gd name="connsiteY9" fmla="*/ 0 h 8226579"/>
              <a:gd name="connsiteX0" fmla="*/ 0 w 7781899"/>
              <a:gd name="connsiteY0" fmla="*/ 0 h 8226579"/>
              <a:gd name="connsiteX1" fmla="*/ 7781897 w 7781899"/>
              <a:gd name="connsiteY1" fmla="*/ 2220 h 8226579"/>
              <a:gd name="connsiteX2" fmla="*/ 7781899 w 7781899"/>
              <a:gd name="connsiteY2" fmla="*/ 5491101 h 8226579"/>
              <a:gd name="connsiteX3" fmla="*/ 7592328 w 7781899"/>
              <a:gd name="connsiteY3" fmla="*/ 6216838 h 8226579"/>
              <a:gd name="connsiteX4" fmla="*/ 6982271 w 7781899"/>
              <a:gd name="connsiteY4" fmla="*/ 6666228 h 8226579"/>
              <a:gd name="connsiteX5" fmla="*/ 3890950 w 7781899"/>
              <a:gd name="connsiteY5" fmla="*/ 8226579 h 8226579"/>
              <a:gd name="connsiteX6" fmla="*/ 858460 w 7781899"/>
              <a:gd name="connsiteY6" fmla="*/ 6694903 h 8226579"/>
              <a:gd name="connsiteX7" fmla="*/ 160152 w 7781899"/>
              <a:gd name="connsiteY7" fmla="*/ 6130719 h 8226579"/>
              <a:gd name="connsiteX8" fmla="*/ 0 w 7781899"/>
              <a:gd name="connsiteY8" fmla="*/ 5510125 h 8226579"/>
              <a:gd name="connsiteX9" fmla="*/ 0 w 7781899"/>
              <a:gd name="connsiteY9" fmla="*/ 0 h 8226579"/>
              <a:gd name="connsiteX0" fmla="*/ 0 w 7781899"/>
              <a:gd name="connsiteY0" fmla="*/ 0 h 8226579"/>
              <a:gd name="connsiteX1" fmla="*/ 7781897 w 7781899"/>
              <a:gd name="connsiteY1" fmla="*/ 2220 h 8226579"/>
              <a:gd name="connsiteX2" fmla="*/ 7781899 w 7781899"/>
              <a:gd name="connsiteY2" fmla="*/ 5491101 h 8226579"/>
              <a:gd name="connsiteX3" fmla="*/ 7592328 w 7781899"/>
              <a:gd name="connsiteY3" fmla="*/ 6216838 h 8226579"/>
              <a:gd name="connsiteX4" fmla="*/ 6982271 w 7781899"/>
              <a:gd name="connsiteY4" fmla="*/ 6666228 h 8226579"/>
              <a:gd name="connsiteX5" fmla="*/ 3890950 w 7781899"/>
              <a:gd name="connsiteY5" fmla="*/ 8226579 h 8226579"/>
              <a:gd name="connsiteX6" fmla="*/ 858460 w 7781899"/>
              <a:gd name="connsiteY6" fmla="*/ 6694903 h 8226579"/>
              <a:gd name="connsiteX7" fmla="*/ 179763 w 7781899"/>
              <a:gd name="connsiteY7" fmla="*/ 6207185 h 8226579"/>
              <a:gd name="connsiteX8" fmla="*/ 0 w 7781899"/>
              <a:gd name="connsiteY8" fmla="*/ 5510125 h 8226579"/>
              <a:gd name="connsiteX9" fmla="*/ 0 w 7781899"/>
              <a:gd name="connsiteY9" fmla="*/ 0 h 822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81899" h="8226579">
                <a:moveTo>
                  <a:pt x="0" y="0"/>
                </a:moveTo>
                <a:lnTo>
                  <a:pt x="7781897" y="2220"/>
                </a:lnTo>
                <a:cubicBezTo>
                  <a:pt x="7781898" y="1831847"/>
                  <a:pt x="7781898" y="3661474"/>
                  <a:pt x="7781899" y="5491101"/>
                </a:cubicBezTo>
                <a:cubicBezTo>
                  <a:pt x="7781899" y="5736264"/>
                  <a:pt x="7725599" y="6020984"/>
                  <a:pt x="7592328" y="6216838"/>
                </a:cubicBezTo>
                <a:cubicBezTo>
                  <a:pt x="7459057" y="6412692"/>
                  <a:pt x="7210644" y="6548580"/>
                  <a:pt x="6982271" y="6666228"/>
                </a:cubicBezTo>
                <a:cubicBezTo>
                  <a:pt x="5951831" y="7167229"/>
                  <a:pt x="4921391" y="7696903"/>
                  <a:pt x="3890950" y="8226579"/>
                </a:cubicBezTo>
                <a:lnTo>
                  <a:pt x="858460" y="6694903"/>
                </a:lnTo>
                <a:cubicBezTo>
                  <a:pt x="630088" y="6577160"/>
                  <a:pt x="312048" y="6421038"/>
                  <a:pt x="179763" y="6207185"/>
                </a:cubicBezTo>
                <a:cubicBezTo>
                  <a:pt x="49278" y="5996274"/>
                  <a:pt x="0" y="5755287"/>
                  <a:pt x="0" y="5510125"/>
                </a:cubicBezTo>
                <a:lnTo>
                  <a:pt x="0" y="0"/>
                </a:lnTo>
                <a:close/>
              </a:path>
            </a:pathLst>
          </a:custGeom>
        </p:spPr>
        <p:txBody>
          <a:bodyPr wrap="square" anchor="ctr">
            <a:noAutofit/>
          </a:bodyPr>
          <a:lstStyle>
            <a:lvl1pPr marL="0" marR="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b="0" i="0">
                <a:latin typeface="Outfit" pitchFamily="2" charset="0"/>
              </a:defRPr>
            </a:lvl1pPr>
          </a:lstStyle>
          <a:p>
            <a:pPr marL="0" marR="0" lvl="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lang="en-GB"/>
              <a:t>Click icon to add picture</a:t>
            </a:r>
            <a:endParaRPr lang="en-US"/>
          </a:p>
        </p:txBody>
      </p:sp>
    </p:spTree>
    <p:extLst>
      <p:ext uri="{BB962C8B-B14F-4D97-AF65-F5344CB8AC3E}">
        <p14:creationId xmlns:p14="http://schemas.microsoft.com/office/powerpoint/2010/main" val="3033092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_white_opt4_2">
    <p:spTree>
      <p:nvGrpSpPr>
        <p:cNvPr id="1" name=""/>
        <p:cNvGrpSpPr/>
        <p:nvPr/>
      </p:nvGrpSpPr>
      <p:grpSpPr>
        <a:xfrm>
          <a:off x="0" y="0"/>
          <a:ext cx="0" cy="0"/>
          <a:chOff x="0" y="0"/>
          <a:chExt cx="0" cy="0"/>
        </a:xfrm>
      </p:grpSpPr>
      <p:pic>
        <p:nvPicPr>
          <p:cNvPr id="8" name="Picture 7" descr="Shape&#10;&#10;Description automatically generated">
            <a:extLst>
              <a:ext uri="{FF2B5EF4-FFF2-40B4-BE49-F238E27FC236}">
                <a16:creationId xmlns:a16="http://schemas.microsoft.com/office/drawing/2014/main" id="{5BAB2048-AC9E-1F4A-D866-B15D7071D3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85146" y="-5523"/>
            <a:ext cx="4257706" cy="5154677"/>
          </a:xfrm>
          <a:prstGeom prst="rect">
            <a:avLst/>
          </a:prstGeom>
        </p:spPr>
      </p:pic>
      <p:pic>
        <p:nvPicPr>
          <p:cNvPr id="9" name="Picture 8">
            <a:extLst>
              <a:ext uri="{FF2B5EF4-FFF2-40B4-BE49-F238E27FC236}">
                <a16:creationId xmlns:a16="http://schemas.microsoft.com/office/drawing/2014/main" id="{849D4D7D-7842-485B-36C3-917F4255A6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12789" y="-5523"/>
            <a:ext cx="2878105" cy="2942574"/>
          </a:xfrm>
          <a:prstGeom prst="rect">
            <a:avLst/>
          </a:prstGeom>
        </p:spPr>
      </p:pic>
      <p:pic>
        <p:nvPicPr>
          <p:cNvPr id="4" name="Picture 3" descr="Logo&#10;&#10;Description automatically generated with medium confidence">
            <a:extLst>
              <a:ext uri="{FF2B5EF4-FFF2-40B4-BE49-F238E27FC236}">
                <a16:creationId xmlns:a16="http://schemas.microsoft.com/office/drawing/2014/main" id="{E9BA3667-DBE8-38CD-D818-1789F73A958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7" name="Subtitle 2">
            <a:extLst>
              <a:ext uri="{FF2B5EF4-FFF2-40B4-BE49-F238E27FC236}">
                <a16:creationId xmlns:a16="http://schemas.microsoft.com/office/drawing/2014/main" id="{2450CBED-BAF5-CC78-8065-CEE3D5F2A3D9}"/>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3" name="Title Placeholder 1">
            <a:extLst>
              <a:ext uri="{FF2B5EF4-FFF2-40B4-BE49-F238E27FC236}">
                <a16:creationId xmlns:a16="http://schemas.microsoft.com/office/drawing/2014/main" id="{B80E2318-DB25-0320-3E27-C13F5713E775}"/>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rgbClr val="003C3B"/>
                </a:solidFill>
                <a:latin typeface="Outfit" pitchFamily="2" charset="0"/>
              </a:defRPr>
            </a:lvl1pPr>
          </a:lstStyle>
          <a:p>
            <a:r>
              <a:rPr lang="en-GB"/>
              <a:t>Cover Slide</a:t>
            </a:r>
            <a:br>
              <a:rPr lang="en-GB"/>
            </a:br>
            <a:r>
              <a:rPr lang="en-GB"/>
              <a:t>title maximum of 4 lines </a:t>
            </a:r>
            <a:endParaRPr lang="en-US"/>
          </a:p>
        </p:txBody>
      </p:sp>
      <p:sp>
        <p:nvSpPr>
          <p:cNvPr id="2" name="Picture Placeholder 8">
            <a:extLst>
              <a:ext uri="{FF2B5EF4-FFF2-40B4-BE49-F238E27FC236}">
                <a16:creationId xmlns:a16="http://schemas.microsoft.com/office/drawing/2014/main" id="{5B0E4720-DC61-098C-8125-F7EF583CA320}"/>
              </a:ext>
            </a:extLst>
          </p:cNvPr>
          <p:cNvSpPr>
            <a:spLocks noGrp="1"/>
          </p:cNvSpPr>
          <p:nvPr>
            <p:ph type="pic" sz="quarter" idx="10"/>
          </p:nvPr>
        </p:nvSpPr>
        <p:spPr>
          <a:xfrm>
            <a:off x="5812789" y="6920"/>
            <a:ext cx="2878104" cy="2930131"/>
          </a:xfrm>
          <a:custGeom>
            <a:avLst/>
            <a:gdLst>
              <a:gd name="connsiteX0" fmla="*/ 0 w 7703452"/>
              <a:gd name="connsiteY0" fmla="*/ 0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0" fmla="*/ 0 w 7703452"/>
              <a:gd name="connsiteY0" fmla="*/ 3778922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9" fmla="*/ 0 w 7703452"/>
              <a:gd name="connsiteY9" fmla="*/ 3778922 h 11310868"/>
              <a:gd name="connsiteX0" fmla="*/ 0 w 7703452"/>
              <a:gd name="connsiteY0" fmla="*/ 16501 h 7548447"/>
              <a:gd name="connsiteX1" fmla="*/ 7703452 w 7703452"/>
              <a:gd name="connsiteY1" fmla="*/ 0 h 7548447"/>
              <a:gd name="connsiteX2" fmla="*/ 7703452 w 7703452"/>
              <a:gd name="connsiteY2" fmla="*/ 4746062 h 7548447"/>
              <a:gd name="connsiteX3" fmla="*/ 7504076 w 7703452"/>
              <a:gd name="connsiteY3" fmla="*/ 5443124 h 7548447"/>
              <a:gd name="connsiteX4" fmla="*/ 6952854 w 7703452"/>
              <a:gd name="connsiteY4" fmla="*/ 5949863 h 7548447"/>
              <a:gd name="connsiteX5" fmla="*/ 3851726 w 7703452"/>
              <a:gd name="connsiteY5" fmla="*/ 7548447 h 7548447"/>
              <a:gd name="connsiteX6" fmla="*/ 750597 w 7703452"/>
              <a:gd name="connsiteY6" fmla="*/ 5949863 h 7548447"/>
              <a:gd name="connsiteX7" fmla="*/ 199376 w 7703452"/>
              <a:gd name="connsiteY7" fmla="*/ 5443029 h 7548447"/>
              <a:gd name="connsiteX8" fmla="*/ 0 w 7703452"/>
              <a:gd name="connsiteY8" fmla="*/ 4745968 h 7548447"/>
              <a:gd name="connsiteX9" fmla="*/ 0 w 7703452"/>
              <a:gd name="connsiteY9" fmla="*/ 16501 h 7548447"/>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750597 w 7703452"/>
              <a:gd name="connsiteY6" fmla="*/ 5949863 h 7449436"/>
              <a:gd name="connsiteX7" fmla="*/ 199376 w 7703452"/>
              <a:gd name="connsiteY7" fmla="*/ 5443029 h 7449436"/>
              <a:gd name="connsiteX8" fmla="*/ 0 w 7703452"/>
              <a:gd name="connsiteY8" fmla="*/ 4745968 h 7449436"/>
              <a:gd name="connsiteX9" fmla="*/ 0 w 7703452"/>
              <a:gd name="connsiteY9" fmla="*/ 16501 h 7449436"/>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876362 w 7703452"/>
              <a:gd name="connsiteY6" fmla="*/ 5941613 h 7449436"/>
              <a:gd name="connsiteX7" fmla="*/ 199376 w 7703452"/>
              <a:gd name="connsiteY7" fmla="*/ 5443029 h 7449436"/>
              <a:gd name="connsiteX8" fmla="*/ 0 w 7703452"/>
              <a:gd name="connsiteY8" fmla="*/ 4745968 h 7449436"/>
              <a:gd name="connsiteX9" fmla="*/ 0 w 7703452"/>
              <a:gd name="connsiteY9" fmla="*/ 16501 h 7449436"/>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876362 w 7703452"/>
              <a:gd name="connsiteY6" fmla="*/ 5941613 h 7449436"/>
              <a:gd name="connsiteX7" fmla="*/ 375448 w 7703452"/>
              <a:gd name="connsiteY7" fmla="*/ 5443029 h 7449436"/>
              <a:gd name="connsiteX8" fmla="*/ 0 w 7703452"/>
              <a:gd name="connsiteY8" fmla="*/ 4745968 h 7449436"/>
              <a:gd name="connsiteX9" fmla="*/ 0 w 7703452"/>
              <a:gd name="connsiteY9" fmla="*/ 16501 h 7449436"/>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876362 w 7703452"/>
              <a:gd name="connsiteY6" fmla="*/ 5941613 h 7449436"/>
              <a:gd name="connsiteX7" fmla="*/ 375448 w 7703452"/>
              <a:gd name="connsiteY7" fmla="*/ 5443029 h 7449436"/>
              <a:gd name="connsiteX8" fmla="*/ 167688 w 7703452"/>
              <a:gd name="connsiteY8" fmla="*/ 4754218 h 7449436"/>
              <a:gd name="connsiteX9" fmla="*/ 0 w 7703452"/>
              <a:gd name="connsiteY9" fmla="*/ 16501 h 7449436"/>
              <a:gd name="connsiteX0" fmla="*/ 0 w 7544148"/>
              <a:gd name="connsiteY0" fmla="*/ 16501 h 7449436"/>
              <a:gd name="connsiteX1" fmla="*/ 7544148 w 7544148"/>
              <a:gd name="connsiteY1" fmla="*/ 0 h 7449436"/>
              <a:gd name="connsiteX2" fmla="*/ 7544148 w 7544148"/>
              <a:gd name="connsiteY2" fmla="*/ 4746062 h 7449436"/>
              <a:gd name="connsiteX3" fmla="*/ 7344772 w 7544148"/>
              <a:gd name="connsiteY3" fmla="*/ 5443124 h 7449436"/>
              <a:gd name="connsiteX4" fmla="*/ 6793550 w 7544148"/>
              <a:gd name="connsiteY4" fmla="*/ 5949863 h 7449436"/>
              <a:gd name="connsiteX5" fmla="*/ 3725960 w 7544148"/>
              <a:gd name="connsiteY5" fmla="*/ 7449436 h 7449436"/>
              <a:gd name="connsiteX6" fmla="*/ 717058 w 7544148"/>
              <a:gd name="connsiteY6" fmla="*/ 5941613 h 7449436"/>
              <a:gd name="connsiteX7" fmla="*/ 216144 w 7544148"/>
              <a:gd name="connsiteY7" fmla="*/ 5443029 h 7449436"/>
              <a:gd name="connsiteX8" fmla="*/ 8384 w 7544148"/>
              <a:gd name="connsiteY8" fmla="*/ 4754218 h 7449436"/>
              <a:gd name="connsiteX9" fmla="*/ 0 w 7544148"/>
              <a:gd name="connsiteY9" fmla="*/ 16501 h 7449436"/>
              <a:gd name="connsiteX0" fmla="*/ 0 w 7544148"/>
              <a:gd name="connsiteY0" fmla="*/ 8251 h 7441186"/>
              <a:gd name="connsiteX1" fmla="*/ 7426767 w 7544148"/>
              <a:gd name="connsiteY1" fmla="*/ 0 h 7441186"/>
              <a:gd name="connsiteX2" fmla="*/ 7544148 w 7544148"/>
              <a:gd name="connsiteY2" fmla="*/ 4737812 h 7441186"/>
              <a:gd name="connsiteX3" fmla="*/ 7344772 w 7544148"/>
              <a:gd name="connsiteY3" fmla="*/ 5434874 h 7441186"/>
              <a:gd name="connsiteX4" fmla="*/ 6793550 w 7544148"/>
              <a:gd name="connsiteY4" fmla="*/ 5941613 h 7441186"/>
              <a:gd name="connsiteX5" fmla="*/ 3725960 w 7544148"/>
              <a:gd name="connsiteY5" fmla="*/ 7441186 h 7441186"/>
              <a:gd name="connsiteX6" fmla="*/ 717058 w 7544148"/>
              <a:gd name="connsiteY6" fmla="*/ 5933363 h 7441186"/>
              <a:gd name="connsiteX7" fmla="*/ 216144 w 7544148"/>
              <a:gd name="connsiteY7" fmla="*/ 5434779 h 7441186"/>
              <a:gd name="connsiteX8" fmla="*/ 8384 w 7544148"/>
              <a:gd name="connsiteY8" fmla="*/ 4745968 h 7441186"/>
              <a:gd name="connsiteX9" fmla="*/ 0 w 7544148"/>
              <a:gd name="connsiteY9" fmla="*/ 8251 h 7441186"/>
              <a:gd name="connsiteX0" fmla="*/ 0 w 7429007"/>
              <a:gd name="connsiteY0" fmla="*/ 8251 h 7441186"/>
              <a:gd name="connsiteX1" fmla="*/ 7426767 w 7429007"/>
              <a:gd name="connsiteY1" fmla="*/ 0 h 7441186"/>
              <a:gd name="connsiteX2" fmla="*/ 7426766 w 7429007"/>
              <a:gd name="connsiteY2" fmla="*/ 4737812 h 7441186"/>
              <a:gd name="connsiteX3" fmla="*/ 7344772 w 7429007"/>
              <a:gd name="connsiteY3" fmla="*/ 5434874 h 7441186"/>
              <a:gd name="connsiteX4" fmla="*/ 6793550 w 7429007"/>
              <a:gd name="connsiteY4" fmla="*/ 5941613 h 7441186"/>
              <a:gd name="connsiteX5" fmla="*/ 3725960 w 7429007"/>
              <a:gd name="connsiteY5" fmla="*/ 7441186 h 7441186"/>
              <a:gd name="connsiteX6" fmla="*/ 717058 w 7429007"/>
              <a:gd name="connsiteY6" fmla="*/ 5933363 h 7441186"/>
              <a:gd name="connsiteX7" fmla="*/ 216144 w 7429007"/>
              <a:gd name="connsiteY7" fmla="*/ 5434779 h 7441186"/>
              <a:gd name="connsiteX8" fmla="*/ 8384 w 7429007"/>
              <a:gd name="connsiteY8" fmla="*/ 4745968 h 7441186"/>
              <a:gd name="connsiteX9" fmla="*/ 0 w 7429007"/>
              <a:gd name="connsiteY9" fmla="*/ 8251 h 7441186"/>
              <a:gd name="connsiteX0" fmla="*/ 0 w 7426766"/>
              <a:gd name="connsiteY0" fmla="*/ 8251 h 7441186"/>
              <a:gd name="connsiteX1" fmla="*/ 7426767 w 7426766"/>
              <a:gd name="connsiteY1" fmla="*/ 0 h 7441186"/>
              <a:gd name="connsiteX2" fmla="*/ 7426766 w 7426766"/>
              <a:gd name="connsiteY2" fmla="*/ 4737812 h 7441186"/>
              <a:gd name="connsiteX3" fmla="*/ 7210622 w 7426766"/>
              <a:gd name="connsiteY3" fmla="*/ 5434875 h 7441186"/>
              <a:gd name="connsiteX4" fmla="*/ 6793550 w 7426766"/>
              <a:gd name="connsiteY4" fmla="*/ 5941613 h 7441186"/>
              <a:gd name="connsiteX5" fmla="*/ 3725960 w 7426766"/>
              <a:gd name="connsiteY5" fmla="*/ 7441186 h 7441186"/>
              <a:gd name="connsiteX6" fmla="*/ 717058 w 7426766"/>
              <a:gd name="connsiteY6" fmla="*/ 5933363 h 7441186"/>
              <a:gd name="connsiteX7" fmla="*/ 216144 w 7426766"/>
              <a:gd name="connsiteY7" fmla="*/ 5434779 h 7441186"/>
              <a:gd name="connsiteX8" fmla="*/ 8384 w 7426766"/>
              <a:gd name="connsiteY8" fmla="*/ 4745968 h 7441186"/>
              <a:gd name="connsiteX9" fmla="*/ 0 w 7426766"/>
              <a:gd name="connsiteY9" fmla="*/ 8251 h 7441186"/>
              <a:gd name="connsiteX0" fmla="*/ 0 w 7426767"/>
              <a:gd name="connsiteY0" fmla="*/ 8251 h 7441186"/>
              <a:gd name="connsiteX1" fmla="*/ 7426767 w 7426767"/>
              <a:gd name="connsiteY1" fmla="*/ 0 h 7441186"/>
              <a:gd name="connsiteX2" fmla="*/ 7426766 w 7426767"/>
              <a:gd name="connsiteY2" fmla="*/ 4737812 h 7441186"/>
              <a:gd name="connsiteX3" fmla="*/ 7210622 w 7426767"/>
              <a:gd name="connsiteY3" fmla="*/ 5434875 h 7441186"/>
              <a:gd name="connsiteX4" fmla="*/ 6634246 w 7426767"/>
              <a:gd name="connsiteY4" fmla="*/ 5974617 h 7441186"/>
              <a:gd name="connsiteX5" fmla="*/ 3725960 w 7426767"/>
              <a:gd name="connsiteY5" fmla="*/ 7441186 h 7441186"/>
              <a:gd name="connsiteX6" fmla="*/ 717058 w 7426767"/>
              <a:gd name="connsiteY6" fmla="*/ 5933363 h 7441186"/>
              <a:gd name="connsiteX7" fmla="*/ 216144 w 7426767"/>
              <a:gd name="connsiteY7" fmla="*/ 5434779 h 7441186"/>
              <a:gd name="connsiteX8" fmla="*/ 8384 w 7426767"/>
              <a:gd name="connsiteY8" fmla="*/ 4745968 h 7441186"/>
              <a:gd name="connsiteX9" fmla="*/ 0 w 7426767"/>
              <a:gd name="connsiteY9" fmla="*/ 8251 h 744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6767" h="7441186">
                <a:moveTo>
                  <a:pt x="0" y="8251"/>
                </a:moveTo>
                <a:lnTo>
                  <a:pt x="7426767" y="0"/>
                </a:lnTo>
                <a:cubicBezTo>
                  <a:pt x="7426767" y="1579271"/>
                  <a:pt x="7426766" y="3158541"/>
                  <a:pt x="7426766" y="4737812"/>
                </a:cubicBezTo>
                <a:cubicBezTo>
                  <a:pt x="7426766" y="4982975"/>
                  <a:pt x="7342709" y="5228741"/>
                  <a:pt x="7210622" y="5434875"/>
                </a:cubicBezTo>
                <a:cubicBezTo>
                  <a:pt x="7078535" y="5641009"/>
                  <a:pt x="6862619" y="5856969"/>
                  <a:pt x="6634246" y="5974617"/>
                </a:cubicBezTo>
                <a:lnTo>
                  <a:pt x="3725960" y="7441186"/>
                </a:lnTo>
                <a:lnTo>
                  <a:pt x="717058" y="5933363"/>
                </a:lnTo>
                <a:cubicBezTo>
                  <a:pt x="488686" y="5815620"/>
                  <a:pt x="348429" y="5648632"/>
                  <a:pt x="216144" y="5434779"/>
                </a:cubicBezTo>
                <a:cubicBezTo>
                  <a:pt x="85659" y="5223868"/>
                  <a:pt x="8384" y="4991130"/>
                  <a:pt x="8384" y="4745968"/>
                </a:cubicBezTo>
                <a:cubicBezTo>
                  <a:pt x="5589" y="3166729"/>
                  <a:pt x="2795" y="1587490"/>
                  <a:pt x="0" y="8251"/>
                </a:cubicBezTo>
                <a:close/>
              </a:path>
            </a:pathLst>
          </a:custGeom>
        </p:spPr>
        <p:txBody>
          <a:bodyPr wrap="square" anchor="ctr">
            <a:noAutofit/>
          </a:bodyPr>
          <a:lstStyle>
            <a:lvl1pPr marL="0" marR="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b="0" i="0">
                <a:solidFill>
                  <a:schemeClr val="bg1"/>
                </a:solidFill>
                <a:latin typeface="Outfit" pitchFamily="2" charset="0"/>
              </a:defRPr>
            </a:lvl1pPr>
          </a:lstStyle>
          <a:p>
            <a:pPr marL="0" marR="0" lvl="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lang="en-GB"/>
              <a:t>Click icon to add picture</a:t>
            </a:r>
            <a:endParaRPr lang="en-US"/>
          </a:p>
        </p:txBody>
      </p:sp>
    </p:spTree>
    <p:extLst>
      <p:ext uri="{BB962C8B-B14F-4D97-AF65-F5344CB8AC3E}">
        <p14:creationId xmlns:p14="http://schemas.microsoft.com/office/powerpoint/2010/main" val="2135641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Slide_green_opt4">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1298603-0265-B51E-5AFA-28B77C5D93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80"/>
            <a:ext cx="9152642" cy="5148000"/>
          </a:xfrm>
          <a:prstGeom prst="rect">
            <a:avLst/>
          </a:prstGeom>
        </p:spPr>
      </p:pic>
      <p:pic>
        <p:nvPicPr>
          <p:cNvPr id="5" name="Picture 4" descr="Logo&#10;&#10;Description automatically generated">
            <a:extLst>
              <a:ext uri="{FF2B5EF4-FFF2-40B4-BE49-F238E27FC236}">
                <a16:creationId xmlns:a16="http://schemas.microsoft.com/office/drawing/2014/main" id="{60B11714-66E0-73E7-21D9-A04EC045284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6" name="Subtitle 2">
            <a:extLst>
              <a:ext uri="{FF2B5EF4-FFF2-40B4-BE49-F238E27FC236}">
                <a16:creationId xmlns:a16="http://schemas.microsoft.com/office/drawing/2014/main" id="{DDC1EBCA-571F-432C-54DC-A169C3608F90}"/>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chemeClr val="bg1"/>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7" name="Title Placeholder 1">
            <a:extLst>
              <a:ext uri="{FF2B5EF4-FFF2-40B4-BE49-F238E27FC236}">
                <a16:creationId xmlns:a16="http://schemas.microsoft.com/office/drawing/2014/main" id="{7EC8DA54-688C-5EFC-0681-FB90111AA67F}"/>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chemeClr val="bg1"/>
                </a:solidFill>
                <a:latin typeface="Outfit" pitchFamily="2" charset="0"/>
              </a:defRPr>
            </a:lvl1pPr>
          </a:lstStyle>
          <a:p>
            <a:r>
              <a:rPr lang="en-GB"/>
              <a:t>Cover Slide</a:t>
            </a:r>
            <a:br>
              <a:rPr lang="en-GB"/>
            </a:br>
            <a:r>
              <a:rPr lang="en-GB"/>
              <a:t>title maximum of 4 lines </a:t>
            </a:r>
            <a:endParaRPr lang="en-US"/>
          </a:p>
        </p:txBody>
      </p:sp>
      <p:pic>
        <p:nvPicPr>
          <p:cNvPr id="3" name="Picture 2" descr="A picture containing sky, building, outdoor, structure&#10;&#10;Description automatically generated">
            <a:extLst>
              <a:ext uri="{FF2B5EF4-FFF2-40B4-BE49-F238E27FC236}">
                <a16:creationId xmlns:a16="http://schemas.microsoft.com/office/drawing/2014/main" id="{DFCDE3D0-BC23-0D56-1107-07EABC2762A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812789" y="-5523"/>
            <a:ext cx="2878104" cy="2942574"/>
          </a:xfrm>
          <a:prstGeom prst="rect">
            <a:avLst/>
          </a:prstGeom>
        </p:spPr>
      </p:pic>
      <p:sp>
        <p:nvSpPr>
          <p:cNvPr id="4" name="Picture Placeholder 8">
            <a:extLst>
              <a:ext uri="{FF2B5EF4-FFF2-40B4-BE49-F238E27FC236}">
                <a16:creationId xmlns:a16="http://schemas.microsoft.com/office/drawing/2014/main" id="{4F0807F8-6F11-2AD6-E61F-AAF048058D2F}"/>
              </a:ext>
            </a:extLst>
          </p:cNvPr>
          <p:cNvSpPr>
            <a:spLocks noGrp="1"/>
          </p:cNvSpPr>
          <p:nvPr>
            <p:ph type="pic" sz="quarter" idx="10"/>
          </p:nvPr>
        </p:nvSpPr>
        <p:spPr>
          <a:xfrm>
            <a:off x="5812789" y="6920"/>
            <a:ext cx="2878104" cy="2930131"/>
          </a:xfrm>
          <a:custGeom>
            <a:avLst/>
            <a:gdLst>
              <a:gd name="connsiteX0" fmla="*/ 0 w 7703452"/>
              <a:gd name="connsiteY0" fmla="*/ 0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0" fmla="*/ 0 w 7703452"/>
              <a:gd name="connsiteY0" fmla="*/ 3778922 h 11310868"/>
              <a:gd name="connsiteX1" fmla="*/ 7703452 w 7703452"/>
              <a:gd name="connsiteY1" fmla="*/ 0 h 11310868"/>
              <a:gd name="connsiteX2" fmla="*/ 7703452 w 7703452"/>
              <a:gd name="connsiteY2" fmla="*/ 8508483 h 11310868"/>
              <a:gd name="connsiteX3" fmla="*/ 7504076 w 7703452"/>
              <a:gd name="connsiteY3" fmla="*/ 9205545 h 11310868"/>
              <a:gd name="connsiteX4" fmla="*/ 6952854 w 7703452"/>
              <a:gd name="connsiteY4" fmla="*/ 9712284 h 11310868"/>
              <a:gd name="connsiteX5" fmla="*/ 3851726 w 7703452"/>
              <a:gd name="connsiteY5" fmla="*/ 11310868 h 11310868"/>
              <a:gd name="connsiteX6" fmla="*/ 750597 w 7703452"/>
              <a:gd name="connsiteY6" fmla="*/ 9712284 h 11310868"/>
              <a:gd name="connsiteX7" fmla="*/ 199376 w 7703452"/>
              <a:gd name="connsiteY7" fmla="*/ 9205450 h 11310868"/>
              <a:gd name="connsiteX8" fmla="*/ 0 w 7703452"/>
              <a:gd name="connsiteY8" fmla="*/ 8508389 h 11310868"/>
              <a:gd name="connsiteX9" fmla="*/ 0 w 7703452"/>
              <a:gd name="connsiteY9" fmla="*/ 3778922 h 11310868"/>
              <a:gd name="connsiteX0" fmla="*/ 0 w 7703452"/>
              <a:gd name="connsiteY0" fmla="*/ 16501 h 7548447"/>
              <a:gd name="connsiteX1" fmla="*/ 7703452 w 7703452"/>
              <a:gd name="connsiteY1" fmla="*/ 0 h 7548447"/>
              <a:gd name="connsiteX2" fmla="*/ 7703452 w 7703452"/>
              <a:gd name="connsiteY2" fmla="*/ 4746062 h 7548447"/>
              <a:gd name="connsiteX3" fmla="*/ 7504076 w 7703452"/>
              <a:gd name="connsiteY3" fmla="*/ 5443124 h 7548447"/>
              <a:gd name="connsiteX4" fmla="*/ 6952854 w 7703452"/>
              <a:gd name="connsiteY4" fmla="*/ 5949863 h 7548447"/>
              <a:gd name="connsiteX5" fmla="*/ 3851726 w 7703452"/>
              <a:gd name="connsiteY5" fmla="*/ 7548447 h 7548447"/>
              <a:gd name="connsiteX6" fmla="*/ 750597 w 7703452"/>
              <a:gd name="connsiteY6" fmla="*/ 5949863 h 7548447"/>
              <a:gd name="connsiteX7" fmla="*/ 199376 w 7703452"/>
              <a:gd name="connsiteY7" fmla="*/ 5443029 h 7548447"/>
              <a:gd name="connsiteX8" fmla="*/ 0 w 7703452"/>
              <a:gd name="connsiteY8" fmla="*/ 4745968 h 7548447"/>
              <a:gd name="connsiteX9" fmla="*/ 0 w 7703452"/>
              <a:gd name="connsiteY9" fmla="*/ 16501 h 7548447"/>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750597 w 7703452"/>
              <a:gd name="connsiteY6" fmla="*/ 5949863 h 7449436"/>
              <a:gd name="connsiteX7" fmla="*/ 199376 w 7703452"/>
              <a:gd name="connsiteY7" fmla="*/ 5443029 h 7449436"/>
              <a:gd name="connsiteX8" fmla="*/ 0 w 7703452"/>
              <a:gd name="connsiteY8" fmla="*/ 4745968 h 7449436"/>
              <a:gd name="connsiteX9" fmla="*/ 0 w 7703452"/>
              <a:gd name="connsiteY9" fmla="*/ 16501 h 7449436"/>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876362 w 7703452"/>
              <a:gd name="connsiteY6" fmla="*/ 5941613 h 7449436"/>
              <a:gd name="connsiteX7" fmla="*/ 199376 w 7703452"/>
              <a:gd name="connsiteY7" fmla="*/ 5443029 h 7449436"/>
              <a:gd name="connsiteX8" fmla="*/ 0 w 7703452"/>
              <a:gd name="connsiteY8" fmla="*/ 4745968 h 7449436"/>
              <a:gd name="connsiteX9" fmla="*/ 0 w 7703452"/>
              <a:gd name="connsiteY9" fmla="*/ 16501 h 7449436"/>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876362 w 7703452"/>
              <a:gd name="connsiteY6" fmla="*/ 5941613 h 7449436"/>
              <a:gd name="connsiteX7" fmla="*/ 375448 w 7703452"/>
              <a:gd name="connsiteY7" fmla="*/ 5443029 h 7449436"/>
              <a:gd name="connsiteX8" fmla="*/ 0 w 7703452"/>
              <a:gd name="connsiteY8" fmla="*/ 4745968 h 7449436"/>
              <a:gd name="connsiteX9" fmla="*/ 0 w 7703452"/>
              <a:gd name="connsiteY9" fmla="*/ 16501 h 7449436"/>
              <a:gd name="connsiteX0" fmla="*/ 0 w 7703452"/>
              <a:gd name="connsiteY0" fmla="*/ 16501 h 7449436"/>
              <a:gd name="connsiteX1" fmla="*/ 7703452 w 7703452"/>
              <a:gd name="connsiteY1" fmla="*/ 0 h 7449436"/>
              <a:gd name="connsiteX2" fmla="*/ 7703452 w 7703452"/>
              <a:gd name="connsiteY2" fmla="*/ 4746062 h 7449436"/>
              <a:gd name="connsiteX3" fmla="*/ 7504076 w 7703452"/>
              <a:gd name="connsiteY3" fmla="*/ 5443124 h 7449436"/>
              <a:gd name="connsiteX4" fmla="*/ 6952854 w 7703452"/>
              <a:gd name="connsiteY4" fmla="*/ 5949863 h 7449436"/>
              <a:gd name="connsiteX5" fmla="*/ 3885264 w 7703452"/>
              <a:gd name="connsiteY5" fmla="*/ 7449436 h 7449436"/>
              <a:gd name="connsiteX6" fmla="*/ 876362 w 7703452"/>
              <a:gd name="connsiteY6" fmla="*/ 5941613 h 7449436"/>
              <a:gd name="connsiteX7" fmla="*/ 375448 w 7703452"/>
              <a:gd name="connsiteY7" fmla="*/ 5443029 h 7449436"/>
              <a:gd name="connsiteX8" fmla="*/ 167688 w 7703452"/>
              <a:gd name="connsiteY8" fmla="*/ 4754218 h 7449436"/>
              <a:gd name="connsiteX9" fmla="*/ 0 w 7703452"/>
              <a:gd name="connsiteY9" fmla="*/ 16501 h 7449436"/>
              <a:gd name="connsiteX0" fmla="*/ 0 w 7544148"/>
              <a:gd name="connsiteY0" fmla="*/ 16501 h 7449436"/>
              <a:gd name="connsiteX1" fmla="*/ 7544148 w 7544148"/>
              <a:gd name="connsiteY1" fmla="*/ 0 h 7449436"/>
              <a:gd name="connsiteX2" fmla="*/ 7544148 w 7544148"/>
              <a:gd name="connsiteY2" fmla="*/ 4746062 h 7449436"/>
              <a:gd name="connsiteX3" fmla="*/ 7344772 w 7544148"/>
              <a:gd name="connsiteY3" fmla="*/ 5443124 h 7449436"/>
              <a:gd name="connsiteX4" fmla="*/ 6793550 w 7544148"/>
              <a:gd name="connsiteY4" fmla="*/ 5949863 h 7449436"/>
              <a:gd name="connsiteX5" fmla="*/ 3725960 w 7544148"/>
              <a:gd name="connsiteY5" fmla="*/ 7449436 h 7449436"/>
              <a:gd name="connsiteX6" fmla="*/ 717058 w 7544148"/>
              <a:gd name="connsiteY6" fmla="*/ 5941613 h 7449436"/>
              <a:gd name="connsiteX7" fmla="*/ 216144 w 7544148"/>
              <a:gd name="connsiteY7" fmla="*/ 5443029 h 7449436"/>
              <a:gd name="connsiteX8" fmla="*/ 8384 w 7544148"/>
              <a:gd name="connsiteY8" fmla="*/ 4754218 h 7449436"/>
              <a:gd name="connsiteX9" fmla="*/ 0 w 7544148"/>
              <a:gd name="connsiteY9" fmla="*/ 16501 h 7449436"/>
              <a:gd name="connsiteX0" fmla="*/ 0 w 7544148"/>
              <a:gd name="connsiteY0" fmla="*/ 8251 h 7441186"/>
              <a:gd name="connsiteX1" fmla="*/ 7426767 w 7544148"/>
              <a:gd name="connsiteY1" fmla="*/ 0 h 7441186"/>
              <a:gd name="connsiteX2" fmla="*/ 7544148 w 7544148"/>
              <a:gd name="connsiteY2" fmla="*/ 4737812 h 7441186"/>
              <a:gd name="connsiteX3" fmla="*/ 7344772 w 7544148"/>
              <a:gd name="connsiteY3" fmla="*/ 5434874 h 7441186"/>
              <a:gd name="connsiteX4" fmla="*/ 6793550 w 7544148"/>
              <a:gd name="connsiteY4" fmla="*/ 5941613 h 7441186"/>
              <a:gd name="connsiteX5" fmla="*/ 3725960 w 7544148"/>
              <a:gd name="connsiteY5" fmla="*/ 7441186 h 7441186"/>
              <a:gd name="connsiteX6" fmla="*/ 717058 w 7544148"/>
              <a:gd name="connsiteY6" fmla="*/ 5933363 h 7441186"/>
              <a:gd name="connsiteX7" fmla="*/ 216144 w 7544148"/>
              <a:gd name="connsiteY7" fmla="*/ 5434779 h 7441186"/>
              <a:gd name="connsiteX8" fmla="*/ 8384 w 7544148"/>
              <a:gd name="connsiteY8" fmla="*/ 4745968 h 7441186"/>
              <a:gd name="connsiteX9" fmla="*/ 0 w 7544148"/>
              <a:gd name="connsiteY9" fmla="*/ 8251 h 7441186"/>
              <a:gd name="connsiteX0" fmla="*/ 0 w 7429007"/>
              <a:gd name="connsiteY0" fmla="*/ 8251 h 7441186"/>
              <a:gd name="connsiteX1" fmla="*/ 7426767 w 7429007"/>
              <a:gd name="connsiteY1" fmla="*/ 0 h 7441186"/>
              <a:gd name="connsiteX2" fmla="*/ 7426766 w 7429007"/>
              <a:gd name="connsiteY2" fmla="*/ 4737812 h 7441186"/>
              <a:gd name="connsiteX3" fmla="*/ 7344772 w 7429007"/>
              <a:gd name="connsiteY3" fmla="*/ 5434874 h 7441186"/>
              <a:gd name="connsiteX4" fmla="*/ 6793550 w 7429007"/>
              <a:gd name="connsiteY4" fmla="*/ 5941613 h 7441186"/>
              <a:gd name="connsiteX5" fmla="*/ 3725960 w 7429007"/>
              <a:gd name="connsiteY5" fmla="*/ 7441186 h 7441186"/>
              <a:gd name="connsiteX6" fmla="*/ 717058 w 7429007"/>
              <a:gd name="connsiteY6" fmla="*/ 5933363 h 7441186"/>
              <a:gd name="connsiteX7" fmla="*/ 216144 w 7429007"/>
              <a:gd name="connsiteY7" fmla="*/ 5434779 h 7441186"/>
              <a:gd name="connsiteX8" fmla="*/ 8384 w 7429007"/>
              <a:gd name="connsiteY8" fmla="*/ 4745968 h 7441186"/>
              <a:gd name="connsiteX9" fmla="*/ 0 w 7429007"/>
              <a:gd name="connsiteY9" fmla="*/ 8251 h 7441186"/>
              <a:gd name="connsiteX0" fmla="*/ 0 w 7426766"/>
              <a:gd name="connsiteY0" fmla="*/ 8251 h 7441186"/>
              <a:gd name="connsiteX1" fmla="*/ 7426767 w 7426766"/>
              <a:gd name="connsiteY1" fmla="*/ 0 h 7441186"/>
              <a:gd name="connsiteX2" fmla="*/ 7426766 w 7426766"/>
              <a:gd name="connsiteY2" fmla="*/ 4737812 h 7441186"/>
              <a:gd name="connsiteX3" fmla="*/ 7210622 w 7426766"/>
              <a:gd name="connsiteY3" fmla="*/ 5434875 h 7441186"/>
              <a:gd name="connsiteX4" fmla="*/ 6793550 w 7426766"/>
              <a:gd name="connsiteY4" fmla="*/ 5941613 h 7441186"/>
              <a:gd name="connsiteX5" fmla="*/ 3725960 w 7426766"/>
              <a:gd name="connsiteY5" fmla="*/ 7441186 h 7441186"/>
              <a:gd name="connsiteX6" fmla="*/ 717058 w 7426766"/>
              <a:gd name="connsiteY6" fmla="*/ 5933363 h 7441186"/>
              <a:gd name="connsiteX7" fmla="*/ 216144 w 7426766"/>
              <a:gd name="connsiteY7" fmla="*/ 5434779 h 7441186"/>
              <a:gd name="connsiteX8" fmla="*/ 8384 w 7426766"/>
              <a:gd name="connsiteY8" fmla="*/ 4745968 h 7441186"/>
              <a:gd name="connsiteX9" fmla="*/ 0 w 7426766"/>
              <a:gd name="connsiteY9" fmla="*/ 8251 h 7441186"/>
              <a:gd name="connsiteX0" fmla="*/ 0 w 7426767"/>
              <a:gd name="connsiteY0" fmla="*/ 8251 h 7441186"/>
              <a:gd name="connsiteX1" fmla="*/ 7426767 w 7426767"/>
              <a:gd name="connsiteY1" fmla="*/ 0 h 7441186"/>
              <a:gd name="connsiteX2" fmla="*/ 7426766 w 7426767"/>
              <a:gd name="connsiteY2" fmla="*/ 4737812 h 7441186"/>
              <a:gd name="connsiteX3" fmla="*/ 7210622 w 7426767"/>
              <a:gd name="connsiteY3" fmla="*/ 5434875 h 7441186"/>
              <a:gd name="connsiteX4" fmla="*/ 6634246 w 7426767"/>
              <a:gd name="connsiteY4" fmla="*/ 5974617 h 7441186"/>
              <a:gd name="connsiteX5" fmla="*/ 3725960 w 7426767"/>
              <a:gd name="connsiteY5" fmla="*/ 7441186 h 7441186"/>
              <a:gd name="connsiteX6" fmla="*/ 717058 w 7426767"/>
              <a:gd name="connsiteY6" fmla="*/ 5933363 h 7441186"/>
              <a:gd name="connsiteX7" fmla="*/ 216144 w 7426767"/>
              <a:gd name="connsiteY7" fmla="*/ 5434779 h 7441186"/>
              <a:gd name="connsiteX8" fmla="*/ 8384 w 7426767"/>
              <a:gd name="connsiteY8" fmla="*/ 4745968 h 7441186"/>
              <a:gd name="connsiteX9" fmla="*/ 0 w 7426767"/>
              <a:gd name="connsiteY9" fmla="*/ 8251 h 744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6767" h="7441186">
                <a:moveTo>
                  <a:pt x="0" y="8251"/>
                </a:moveTo>
                <a:lnTo>
                  <a:pt x="7426767" y="0"/>
                </a:lnTo>
                <a:cubicBezTo>
                  <a:pt x="7426767" y="1579271"/>
                  <a:pt x="7426766" y="3158541"/>
                  <a:pt x="7426766" y="4737812"/>
                </a:cubicBezTo>
                <a:cubicBezTo>
                  <a:pt x="7426766" y="4982975"/>
                  <a:pt x="7342709" y="5228741"/>
                  <a:pt x="7210622" y="5434875"/>
                </a:cubicBezTo>
                <a:cubicBezTo>
                  <a:pt x="7078535" y="5641009"/>
                  <a:pt x="6862619" y="5856969"/>
                  <a:pt x="6634246" y="5974617"/>
                </a:cubicBezTo>
                <a:lnTo>
                  <a:pt x="3725960" y="7441186"/>
                </a:lnTo>
                <a:lnTo>
                  <a:pt x="717058" y="5933363"/>
                </a:lnTo>
                <a:cubicBezTo>
                  <a:pt x="488686" y="5815620"/>
                  <a:pt x="348429" y="5648632"/>
                  <a:pt x="216144" y="5434779"/>
                </a:cubicBezTo>
                <a:cubicBezTo>
                  <a:pt x="85659" y="5223868"/>
                  <a:pt x="8384" y="4991130"/>
                  <a:pt x="8384" y="4745968"/>
                </a:cubicBezTo>
                <a:cubicBezTo>
                  <a:pt x="5589" y="3166729"/>
                  <a:pt x="2795" y="1587490"/>
                  <a:pt x="0" y="8251"/>
                </a:cubicBezTo>
                <a:close/>
              </a:path>
            </a:pathLst>
          </a:custGeom>
        </p:spPr>
        <p:txBody>
          <a:bodyPr wrap="square" anchor="ctr">
            <a:noAutofit/>
          </a:bodyPr>
          <a:lstStyle>
            <a:lvl1pPr marL="0" marR="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b="0" i="0">
                <a:solidFill>
                  <a:schemeClr val="tx1"/>
                </a:solidFill>
                <a:latin typeface="Outfit" pitchFamily="2" charset="0"/>
              </a:defRPr>
            </a:lvl1pPr>
          </a:lstStyle>
          <a:p>
            <a:pPr marL="0" marR="0" lvl="0" indent="0" algn="ctr"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lang="en-GB"/>
              <a:t>Click icon to add picture</a:t>
            </a:r>
            <a:endParaRPr lang="en-US"/>
          </a:p>
        </p:txBody>
      </p:sp>
    </p:spTree>
    <p:extLst>
      <p:ext uri="{BB962C8B-B14F-4D97-AF65-F5344CB8AC3E}">
        <p14:creationId xmlns:p14="http://schemas.microsoft.com/office/powerpoint/2010/main" val="2948852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Slide_white_opt5_1">
    <p:spTree>
      <p:nvGrpSpPr>
        <p:cNvPr id="1" name=""/>
        <p:cNvGrpSpPr/>
        <p:nvPr/>
      </p:nvGrpSpPr>
      <p:grpSpPr>
        <a:xfrm>
          <a:off x="0" y="0"/>
          <a:ext cx="0" cy="0"/>
          <a:chOff x="0" y="0"/>
          <a:chExt cx="0" cy="0"/>
        </a:xfrm>
      </p:grpSpPr>
      <p:pic>
        <p:nvPicPr>
          <p:cNvPr id="3" name="Picture 2" descr="People walking in front of a building&#10;&#10;Description automatically generated with low confidence">
            <a:extLst>
              <a:ext uri="{FF2B5EF4-FFF2-40B4-BE49-F238E27FC236}">
                <a16:creationId xmlns:a16="http://schemas.microsoft.com/office/drawing/2014/main" id="{D825D899-3701-A821-CF70-373ED20C7D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59552" y="0"/>
            <a:ext cx="3584448" cy="5143500"/>
          </a:xfrm>
          <a:prstGeom prst="rect">
            <a:avLst/>
          </a:prstGeom>
        </p:spPr>
      </p:pic>
      <p:pic>
        <p:nvPicPr>
          <p:cNvPr id="4" name="Picture 3" descr="Logo&#10;&#10;Description automatically generated with medium confidence">
            <a:extLst>
              <a:ext uri="{FF2B5EF4-FFF2-40B4-BE49-F238E27FC236}">
                <a16:creationId xmlns:a16="http://schemas.microsoft.com/office/drawing/2014/main" id="{E9BA3667-DBE8-38CD-D818-1789F73A958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5321" y="102462"/>
            <a:ext cx="1642925" cy="1081292"/>
          </a:xfrm>
          <a:prstGeom prst="rect">
            <a:avLst/>
          </a:prstGeom>
        </p:spPr>
      </p:pic>
      <p:sp>
        <p:nvSpPr>
          <p:cNvPr id="12" name="object 3">
            <a:extLst>
              <a:ext uri="{FF2B5EF4-FFF2-40B4-BE49-F238E27FC236}">
                <a16:creationId xmlns:a16="http://schemas.microsoft.com/office/drawing/2014/main" id="{89B06EA9-5726-1883-D30F-BFF95D19A571}"/>
              </a:ext>
            </a:extLst>
          </p:cNvPr>
          <p:cNvSpPr/>
          <p:nvPr userDrawn="1"/>
        </p:nvSpPr>
        <p:spPr>
          <a:xfrm>
            <a:off x="5399047" y="0"/>
            <a:ext cx="152998" cy="5143211"/>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1DCA5"/>
          </a:solidFill>
        </p:spPr>
        <p:txBody>
          <a:bodyPr wrap="square" lIns="0" tIns="0" rIns="0" bIns="0" rtlCol="0"/>
          <a:lstStyle/>
          <a:p>
            <a:endParaRPr/>
          </a:p>
        </p:txBody>
      </p:sp>
      <p:sp>
        <p:nvSpPr>
          <p:cNvPr id="13" name="Title Placeholder 1">
            <a:extLst>
              <a:ext uri="{FF2B5EF4-FFF2-40B4-BE49-F238E27FC236}">
                <a16:creationId xmlns:a16="http://schemas.microsoft.com/office/drawing/2014/main" id="{4E998EA2-4145-3937-3457-AE70AAE0E5A7}"/>
              </a:ext>
            </a:extLst>
          </p:cNvPr>
          <p:cNvSpPr>
            <a:spLocks noGrp="1"/>
          </p:cNvSpPr>
          <p:nvPr>
            <p:ph type="title" hasCustomPrompt="1"/>
          </p:nvPr>
        </p:nvSpPr>
        <p:spPr>
          <a:xfrm>
            <a:off x="389157" y="1527521"/>
            <a:ext cx="3200295" cy="1714596"/>
          </a:xfrm>
          <a:prstGeom prst="rect">
            <a:avLst/>
          </a:prstGeom>
        </p:spPr>
        <p:txBody>
          <a:bodyPr vert="horz" lIns="91440" tIns="45720" rIns="91440" bIns="45720" rtlCol="0" anchor="t">
            <a:noAutofit/>
          </a:bodyPr>
          <a:lstStyle>
            <a:lvl1pPr>
              <a:defRPr sz="3275" b="1" i="0">
                <a:solidFill>
                  <a:srgbClr val="003C3B"/>
                </a:solidFill>
                <a:latin typeface="Outfit" pitchFamily="2" charset="0"/>
              </a:defRPr>
            </a:lvl1pPr>
          </a:lstStyle>
          <a:p>
            <a:r>
              <a:rPr lang="en-GB"/>
              <a:t>Cover Slide</a:t>
            </a:r>
            <a:br>
              <a:rPr lang="en-GB"/>
            </a:br>
            <a:r>
              <a:rPr lang="en-GB"/>
              <a:t>title maximum of 4 lines </a:t>
            </a:r>
            <a:endParaRPr lang="en-US"/>
          </a:p>
        </p:txBody>
      </p:sp>
      <p:sp>
        <p:nvSpPr>
          <p:cNvPr id="14" name="Subtitle 2">
            <a:extLst>
              <a:ext uri="{FF2B5EF4-FFF2-40B4-BE49-F238E27FC236}">
                <a16:creationId xmlns:a16="http://schemas.microsoft.com/office/drawing/2014/main" id="{83D9B738-0A38-3F95-E441-05394665AD5D}"/>
              </a:ext>
            </a:extLst>
          </p:cNvPr>
          <p:cNvSpPr>
            <a:spLocks noGrp="1"/>
          </p:cNvSpPr>
          <p:nvPr>
            <p:ph type="subTitle" idx="1"/>
          </p:nvPr>
        </p:nvSpPr>
        <p:spPr>
          <a:xfrm>
            <a:off x="389158" y="3717975"/>
            <a:ext cx="3953581" cy="425741"/>
          </a:xfrm>
          <a:prstGeom prst="rect">
            <a:avLst/>
          </a:prstGeom>
        </p:spPr>
        <p:txBody>
          <a:bodyPr/>
          <a:lstStyle>
            <a:lvl1pPr marL="0" indent="0" algn="l">
              <a:buNone/>
              <a:defRPr sz="1455">
                <a:solidFill>
                  <a:srgbClr val="003C3B"/>
                </a:solidFill>
                <a:latin typeface="Outfit" pitchFamily="2" charset="0"/>
              </a:defRPr>
            </a:lvl1pPr>
            <a:lvl2pPr marL="207935" indent="0" algn="ctr">
              <a:buNone/>
              <a:defRPr sz="910"/>
            </a:lvl2pPr>
            <a:lvl3pPr marL="415869" indent="0" algn="ctr">
              <a:buNone/>
              <a:defRPr sz="819"/>
            </a:lvl3pPr>
            <a:lvl4pPr marL="623804" indent="0" algn="ctr">
              <a:buNone/>
              <a:defRPr sz="728"/>
            </a:lvl4pPr>
            <a:lvl5pPr marL="831738" indent="0" algn="ctr">
              <a:buNone/>
              <a:defRPr sz="728"/>
            </a:lvl5pPr>
            <a:lvl6pPr marL="1039673" indent="0" algn="ctr">
              <a:buNone/>
              <a:defRPr sz="728"/>
            </a:lvl6pPr>
            <a:lvl7pPr marL="1247607" indent="0" algn="ctr">
              <a:buNone/>
              <a:defRPr sz="728"/>
            </a:lvl7pPr>
            <a:lvl8pPr marL="1455542" indent="0" algn="ctr">
              <a:buNone/>
              <a:defRPr sz="728"/>
            </a:lvl8pPr>
            <a:lvl9pPr marL="1663476" indent="0" algn="ctr">
              <a:buNone/>
              <a:defRPr sz="728"/>
            </a:lvl9pPr>
          </a:lstStyle>
          <a:p>
            <a:r>
              <a:rPr lang="en-GB"/>
              <a:t>Click to edit Master subtitle style</a:t>
            </a:r>
            <a:endParaRPr lang="en-US"/>
          </a:p>
        </p:txBody>
      </p:sp>
      <p:sp>
        <p:nvSpPr>
          <p:cNvPr id="9" name="Picture Placeholder 12">
            <a:extLst>
              <a:ext uri="{FF2B5EF4-FFF2-40B4-BE49-F238E27FC236}">
                <a16:creationId xmlns:a16="http://schemas.microsoft.com/office/drawing/2014/main" id="{3D93502A-F937-F227-B1D6-80A95B70856E}"/>
              </a:ext>
            </a:extLst>
          </p:cNvPr>
          <p:cNvSpPr>
            <a:spLocks noGrp="1"/>
          </p:cNvSpPr>
          <p:nvPr>
            <p:ph type="pic" sz="quarter" idx="10"/>
          </p:nvPr>
        </p:nvSpPr>
        <p:spPr>
          <a:xfrm>
            <a:off x="5554547" y="0"/>
            <a:ext cx="3589452" cy="5143500"/>
          </a:xfrm>
          <a:prstGeom prst="rect">
            <a:avLst/>
          </a:prstGeom>
          <a:noFill/>
        </p:spPr>
        <p:txBody>
          <a:bodyPr anchor="ctr"/>
          <a:lstStyle>
            <a:lvl1pPr marL="0" indent="0" algn="ctr">
              <a:buNone/>
              <a:defRPr b="0" i="0">
                <a:solidFill>
                  <a:schemeClr val="bg1"/>
                </a:solidFill>
                <a:latin typeface="Outfit" pitchFamily="2" charset="0"/>
              </a:defRPr>
            </a:lvl1pPr>
          </a:lstStyle>
          <a:p>
            <a:r>
              <a:rPr lang="en-GB"/>
              <a:t>Click icon to add picture</a:t>
            </a:r>
            <a:endParaRPr lang="en-US"/>
          </a:p>
        </p:txBody>
      </p:sp>
    </p:spTree>
    <p:extLst>
      <p:ext uri="{BB962C8B-B14F-4D97-AF65-F5344CB8AC3E}">
        <p14:creationId xmlns:p14="http://schemas.microsoft.com/office/powerpoint/2010/main" val="66253959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4D371A-D2D5-4200-2DCE-D7D59B366953}"/>
              </a:ext>
            </a:extLst>
          </p:cNvPr>
          <p:cNvSpPr>
            <a:spLocks noGrp="1"/>
          </p:cNvSpPr>
          <p:nvPr>
            <p:ph type="title"/>
          </p:nvPr>
        </p:nvSpPr>
        <p:spPr>
          <a:xfrm>
            <a:off x="628903" y="273637"/>
            <a:ext cx="7886195" cy="994188"/>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4288139380"/>
      </p:ext>
    </p:extLst>
  </p:cSld>
  <p:clrMap bg1="lt1" tx1="dk1" bg2="lt2" tx2="dk2" accent1="accent1" accent2="accent2" accent3="accent3" accent4="accent4" accent5="accent5" accent6="accent6" hlink="hlink" folHlink="folHlink"/>
  <p:sldLayoutIdLst>
    <p:sldLayoutId id="2147483722" r:id="rId1"/>
    <p:sldLayoutId id="2147483721" r:id="rId2"/>
    <p:sldLayoutId id="2147483661" r:id="rId3"/>
    <p:sldLayoutId id="2147483698" r:id="rId4"/>
    <p:sldLayoutId id="2147483716" r:id="rId5"/>
    <p:sldLayoutId id="2147483867" r:id="rId6"/>
    <p:sldLayoutId id="2147483785" r:id="rId7"/>
    <p:sldLayoutId id="2147483793" r:id="rId8"/>
    <p:sldLayoutId id="2147483730" r:id="rId9"/>
    <p:sldLayoutId id="2147483699" r:id="rId10"/>
    <p:sldLayoutId id="2147483804" r:id="rId11"/>
    <p:sldLayoutId id="2147483830" r:id="rId12"/>
    <p:sldLayoutId id="2147483823" r:id="rId13"/>
    <p:sldLayoutId id="2147483853" r:id="rId14"/>
    <p:sldLayoutId id="2147483690" r:id="rId15"/>
    <p:sldLayoutId id="2147483673" r:id="rId16"/>
    <p:sldLayoutId id="2147483840" r:id="rId17"/>
    <p:sldLayoutId id="2147483720" r:id="rId18"/>
    <p:sldLayoutId id="2147483667" r:id="rId19"/>
    <p:sldLayoutId id="2147483664" r:id="rId20"/>
    <p:sldLayoutId id="2147483862" r:id="rId21"/>
    <p:sldLayoutId id="2147483864" r:id="rId22"/>
    <p:sldLayoutId id="2147483674" r:id="rId23"/>
    <p:sldLayoutId id="2147483676" r:id="rId24"/>
    <p:sldLayoutId id="2147483675" r:id="rId25"/>
    <p:sldLayoutId id="2147483662" r:id="rId26"/>
    <p:sldLayoutId id="2147483678" r:id="rId27"/>
    <p:sldLayoutId id="2147483687" r:id="rId28"/>
    <p:sldLayoutId id="2147483689" r:id="rId29"/>
    <p:sldLayoutId id="2147483700" r:id="rId30"/>
    <p:sldLayoutId id="2147483701" r:id="rId31"/>
    <p:sldLayoutId id="2147483702" r:id="rId32"/>
    <p:sldLayoutId id="2147483680" r:id="rId33"/>
    <p:sldLayoutId id="2147483719" r:id="rId34"/>
    <p:sldLayoutId id="2147483682" r:id="rId35"/>
  </p:sldLayoutIdLst>
  <p:txStyles>
    <p:titleStyle>
      <a:lvl1pPr algn="l" defTabSz="415869" rtl="0" eaLnBrk="1" latinLnBrk="0" hangingPunct="1">
        <a:lnSpc>
          <a:spcPct val="90000"/>
        </a:lnSpc>
        <a:spcBef>
          <a:spcPct val="0"/>
        </a:spcBef>
        <a:buNone/>
        <a:defRPr sz="2001" b="0" i="0" kern="1200">
          <a:solidFill>
            <a:srgbClr val="003C3B"/>
          </a:solidFill>
          <a:latin typeface="Outfit" pitchFamily="2" charset="0"/>
          <a:ea typeface="+mj-ea"/>
          <a:cs typeface="+mj-cs"/>
        </a:defRPr>
      </a:lvl1pPr>
    </p:titleStyle>
    <p:bodyStyle>
      <a:lvl1pPr marL="103967" indent="-103967" algn="l" defTabSz="415869" rtl="0" eaLnBrk="1" latinLnBrk="0" hangingPunct="1">
        <a:lnSpc>
          <a:spcPct val="90000"/>
        </a:lnSpc>
        <a:spcBef>
          <a:spcPts val="455"/>
        </a:spcBef>
        <a:buFont typeface="Arial" panose="020B0604020202020204" pitchFamily="34" charset="0"/>
        <a:buChar char="•"/>
        <a:defRPr sz="1273" kern="1200">
          <a:solidFill>
            <a:schemeClr val="tx1"/>
          </a:solidFill>
          <a:latin typeface="+mn-lt"/>
          <a:ea typeface="+mn-ea"/>
          <a:cs typeface="+mn-cs"/>
        </a:defRPr>
      </a:lvl1pPr>
      <a:lvl2pPr marL="311902" indent="-103967" algn="l" defTabSz="415869" rtl="0" eaLnBrk="1" latinLnBrk="0" hangingPunct="1">
        <a:lnSpc>
          <a:spcPct val="90000"/>
        </a:lnSpc>
        <a:spcBef>
          <a:spcPts val="227"/>
        </a:spcBef>
        <a:buFont typeface="Arial" panose="020B0604020202020204" pitchFamily="34" charset="0"/>
        <a:buChar char="•"/>
        <a:defRPr sz="1092" kern="1200">
          <a:solidFill>
            <a:schemeClr val="tx1"/>
          </a:solidFill>
          <a:latin typeface="+mn-lt"/>
          <a:ea typeface="+mn-ea"/>
          <a:cs typeface="+mn-cs"/>
        </a:defRPr>
      </a:lvl2pPr>
      <a:lvl3pPr marL="519836" indent="-103967" algn="l" defTabSz="415869" rtl="0" eaLnBrk="1" latinLnBrk="0" hangingPunct="1">
        <a:lnSpc>
          <a:spcPct val="90000"/>
        </a:lnSpc>
        <a:spcBef>
          <a:spcPts val="227"/>
        </a:spcBef>
        <a:buFont typeface="Arial" panose="020B0604020202020204" pitchFamily="34" charset="0"/>
        <a:buChar char="•"/>
        <a:defRPr sz="910" kern="1200">
          <a:solidFill>
            <a:schemeClr val="tx1"/>
          </a:solidFill>
          <a:latin typeface="+mn-lt"/>
          <a:ea typeface="+mn-ea"/>
          <a:cs typeface="+mn-cs"/>
        </a:defRPr>
      </a:lvl3pPr>
      <a:lvl4pPr marL="727771" indent="-103967" algn="l" defTabSz="415869" rtl="0" eaLnBrk="1" latinLnBrk="0" hangingPunct="1">
        <a:lnSpc>
          <a:spcPct val="90000"/>
        </a:lnSpc>
        <a:spcBef>
          <a:spcPts val="227"/>
        </a:spcBef>
        <a:buFont typeface="Arial" panose="020B0604020202020204" pitchFamily="34" charset="0"/>
        <a:buChar char="•"/>
        <a:defRPr sz="819" kern="1200">
          <a:solidFill>
            <a:schemeClr val="tx1"/>
          </a:solidFill>
          <a:latin typeface="+mn-lt"/>
          <a:ea typeface="+mn-ea"/>
          <a:cs typeface="+mn-cs"/>
        </a:defRPr>
      </a:lvl4pPr>
      <a:lvl5pPr marL="935706" indent="-103967" algn="l" defTabSz="415869" rtl="0" eaLnBrk="1" latinLnBrk="0" hangingPunct="1">
        <a:lnSpc>
          <a:spcPct val="90000"/>
        </a:lnSpc>
        <a:spcBef>
          <a:spcPts val="227"/>
        </a:spcBef>
        <a:buFont typeface="Arial" panose="020B0604020202020204" pitchFamily="34" charset="0"/>
        <a:buChar char="•"/>
        <a:defRPr sz="819" kern="1200">
          <a:solidFill>
            <a:schemeClr val="tx1"/>
          </a:solidFill>
          <a:latin typeface="+mn-lt"/>
          <a:ea typeface="+mn-ea"/>
          <a:cs typeface="+mn-cs"/>
        </a:defRPr>
      </a:lvl5pPr>
      <a:lvl6pPr marL="1143640" indent="-103967" algn="l" defTabSz="415869" rtl="0" eaLnBrk="1" latinLnBrk="0" hangingPunct="1">
        <a:lnSpc>
          <a:spcPct val="90000"/>
        </a:lnSpc>
        <a:spcBef>
          <a:spcPts val="227"/>
        </a:spcBef>
        <a:buFont typeface="Arial" panose="020B0604020202020204" pitchFamily="34" charset="0"/>
        <a:buChar char="•"/>
        <a:defRPr sz="819" kern="1200">
          <a:solidFill>
            <a:schemeClr val="tx1"/>
          </a:solidFill>
          <a:latin typeface="+mn-lt"/>
          <a:ea typeface="+mn-ea"/>
          <a:cs typeface="+mn-cs"/>
        </a:defRPr>
      </a:lvl6pPr>
      <a:lvl7pPr marL="1351575" indent="-103967" algn="l" defTabSz="415869" rtl="0" eaLnBrk="1" latinLnBrk="0" hangingPunct="1">
        <a:lnSpc>
          <a:spcPct val="90000"/>
        </a:lnSpc>
        <a:spcBef>
          <a:spcPts val="227"/>
        </a:spcBef>
        <a:buFont typeface="Arial" panose="020B0604020202020204" pitchFamily="34" charset="0"/>
        <a:buChar char="•"/>
        <a:defRPr sz="819" kern="1200">
          <a:solidFill>
            <a:schemeClr val="tx1"/>
          </a:solidFill>
          <a:latin typeface="+mn-lt"/>
          <a:ea typeface="+mn-ea"/>
          <a:cs typeface="+mn-cs"/>
        </a:defRPr>
      </a:lvl7pPr>
      <a:lvl8pPr marL="1559509" indent="-103967" algn="l" defTabSz="415869" rtl="0" eaLnBrk="1" latinLnBrk="0" hangingPunct="1">
        <a:lnSpc>
          <a:spcPct val="90000"/>
        </a:lnSpc>
        <a:spcBef>
          <a:spcPts val="227"/>
        </a:spcBef>
        <a:buFont typeface="Arial" panose="020B0604020202020204" pitchFamily="34" charset="0"/>
        <a:buChar char="•"/>
        <a:defRPr sz="819" kern="1200">
          <a:solidFill>
            <a:schemeClr val="tx1"/>
          </a:solidFill>
          <a:latin typeface="+mn-lt"/>
          <a:ea typeface="+mn-ea"/>
          <a:cs typeface="+mn-cs"/>
        </a:defRPr>
      </a:lvl8pPr>
      <a:lvl9pPr marL="1767444" indent="-103967" algn="l" defTabSz="415869" rtl="0" eaLnBrk="1" latinLnBrk="0" hangingPunct="1">
        <a:lnSpc>
          <a:spcPct val="90000"/>
        </a:lnSpc>
        <a:spcBef>
          <a:spcPts val="227"/>
        </a:spcBef>
        <a:buFont typeface="Arial" panose="020B0604020202020204" pitchFamily="34" charset="0"/>
        <a:buChar char="•"/>
        <a:defRPr sz="819" kern="1200">
          <a:solidFill>
            <a:schemeClr val="tx1"/>
          </a:solidFill>
          <a:latin typeface="+mn-lt"/>
          <a:ea typeface="+mn-ea"/>
          <a:cs typeface="+mn-cs"/>
        </a:defRPr>
      </a:lvl9pPr>
    </p:bodyStyle>
    <p:otherStyle>
      <a:defPPr>
        <a:defRPr lang="en-US"/>
      </a:defPPr>
      <a:lvl1pPr marL="0" algn="l" defTabSz="415869" rtl="0" eaLnBrk="1" latinLnBrk="0" hangingPunct="1">
        <a:defRPr sz="819" kern="1200">
          <a:solidFill>
            <a:schemeClr val="tx1"/>
          </a:solidFill>
          <a:latin typeface="+mn-lt"/>
          <a:ea typeface="+mn-ea"/>
          <a:cs typeface="+mn-cs"/>
        </a:defRPr>
      </a:lvl1pPr>
      <a:lvl2pPr marL="207935" algn="l" defTabSz="415869" rtl="0" eaLnBrk="1" latinLnBrk="0" hangingPunct="1">
        <a:defRPr sz="819" kern="1200">
          <a:solidFill>
            <a:schemeClr val="tx1"/>
          </a:solidFill>
          <a:latin typeface="+mn-lt"/>
          <a:ea typeface="+mn-ea"/>
          <a:cs typeface="+mn-cs"/>
        </a:defRPr>
      </a:lvl2pPr>
      <a:lvl3pPr marL="415869" algn="l" defTabSz="415869" rtl="0" eaLnBrk="1" latinLnBrk="0" hangingPunct="1">
        <a:defRPr sz="819" kern="1200">
          <a:solidFill>
            <a:schemeClr val="tx1"/>
          </a:solidFill>
          <a:latin typeface="+mn-lt"/>
          <a:ea typeface="+mn-ea"/>
          <a:cs typeface="+mn-cs"/>
        </a:defRPr>
      </a:lvl3pPr>
      <a:lvl4pPr marL="623804" algn="l" defTabSz="415869" rtl="0" eaLnBrk="1" latinLnBrk="0" hangingPunct="1">
        <a:defRPr sz="819" kern="1200">
          <a:solidFill>
            <a:schemeClr val="tx1"/>
          </a:solidFill>
          <a:latin typeface="+mn-lt"/>
          <a:ea typeface="+mn-ea"/>
          <a:cs typeface="+mn-cs"/>
        </a:defRPr>
      </a:lvl4pPr>
      <a:lvl5pPr marL="831738" algn="l" defTabSz="415869" rtl="0" eaLnBrk="1" latinLnBrk="0" hangingPunct="1">
        <a:defRPr sz="819" kern="1200">
          <a:solidFill>
            <a:schemeClr val="tx1"/>
          </a:solidFill>
          <a:latin typeface="+mn-lt"/>
          <a:ea typeface="+mn-ea"/>
          <a:cs typeface="+mn-cs"/>
        </a:defRPr>
      </a:lvl5pPr>
      <a:lvl6pPr marL="1039673" algn="l" defTabSz="415869" rtl="0" eaLnBrk="1" latinLnBrk="0" hangingPunct="1">
        <a:defRPr sz="819" kern="1200">
          <a:solidFill>
            <a:schemeClr val="tx1"/>
          </a:solidFill>
          <a:latin typeface="+mn-lt"/>
          <a:ea typeface="+mn-ea"/>
          <a:cs typeface="+mn-cs"/>
        </a:defRPr>
      </a:lvl6pPr>
      <a:lvl7pPr marL="1247607" algn="l" defTabSz="415869" rtl="0" eaLnBrk="1" latinLnBrk="0" hangingPunct="1">
        <a:defRPr sz="819" kern="1200">
          <a:solidFill>
            <a:schemeClr val="tx1"/>
          </a:solidFill>
          <a:latin typeface="+mn-lt"/>
          <a:ea typeface="+mn-ea"/>
          <a:cs typeface="+mn-cs"/>
        </a:defRPr>
      </a:lvl7pPr>
      <a:lvl8pPr marL="1455542" algn="l" defTabSz="415869" rtl="0" eaLnBrk="1" latinLnBrk="0" hangingPunct="1">
        <a:defRPr sz="819" kern="1200">
          <a:solidFill>
            <a:schemeClr val="tx1"/>
          </a:solidFill>
          <a:latin typeface="+mn-lt"/>
          <a:ea typeface="+mn-ea"/>
          <a:cs typeface="+mn-cs"/>
        </a:defRPr>
      </a:lvl8pPr>
      <a:lvl9pPr marL="1663476" algn="l" defTabSz="415869" rtl="0" eaLnBrk="1" latinLnBrk="0" hangingPunct="1">
        <a:defRPr sz="81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hyperlink" Target="https://www.exeter.ac.uk/research/groups/medicine/esmi/workstreams/exeterprpevidencereviewfacility/" TargetMode="External"/><Relationship Id="rId7" Type="http://schemas.openxmlformats.org/officeDocument/2006/relationships/image" Target="../media/image24.sv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hyperlink" Target="mailto:Elizabeth.Shaw@exeter.ac.uk" TargetMode="External"/><Relationship Id="rId5" Type="http://schemas.openxmlformats.org/officeDocument/2006/relationships/hyperlink" Target="https://doi.org/10.1038/s41405-026-00399-z" TargetMode="External"/><Relationship Id="rId10" Type="http://schemas.openxmlformats.org/officeDocument/2006/relationships/image" Target="../media/image27.png"/><Relationship Id="rId4" Type="http://schemas.openxmlformats.org/officeDocument/2006/relationships/hyperlink" Target="https://doi.org/10.1016/j.jdent.2026.106530" TargetMode="External"/><Relationship Id="rId9" Type="http://schemas.openxmlformats.org/officeDocument/2006/relationships/image" Target="../media/image26.svg"/></Relationships>
</file>

<file path=ppt/slides/_rels/slide11.xml.rels><?xml version="1.0" encoding="UTF-8" standalone="yes"?>
<Relationships xmlns="http://schemas.openxmlformats.org/package/2006/relationships"><Relationship Id="rId3" Type="http://schemas.openxmlformats.org/officeDocument/2006/relationships/hyperlink" Target="http://eppi.ioe.ac.uk/cms/Default.aspx?tabid=73" TargetMode="External"/><Relationship Id="rId2" Type="http://schemas.openxmlformats.org/officeDocument/2006/relationships/hyperlink" Target="https://www.nihr.ac.uk/explore-nihr/funding-programmes/policy-research.htm" TargetMode="Externa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hyperlink" Target="https://www.fda.gov/medical-devices/dental-devices/dental-amalgam-fillings" TargetMode="External"/><Relationship Id="rId2" Type="http://schemas.openxmlformats.org/officeDocument/2006/relationships/hyperlink" Target="https://www.unep.org/globalmercurypartnership/our-work/mercury-products/phasing-down-the-use-of-dental-amalgam#:~:text=Uruguay-,Overview,%2C%20longevity%20and%20cost%2Deffectiveness" TargetMode="Externa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hyperlink" Target="https://eur-lex.europa.eu/eli/C/2024/4675"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3BBFE-5960-6AE6-459C-FB0111A30CAD}"/>
              </a:ext>
            </a:extLst>
          </p:cNvPr>
          <p:cNvSpPr>
            <a:spLocks noGrp="1"/>
          </p:cNvSpPr>
          <p:nvPr>
            <p:ph type="title"/>
          </p:nvPr>
        </p:nvSpPr>
        <p:spPr>
          <a:xfrm>
            <a:off x="194284" y="2571750"/>
            <a:ext cx="5307105" cy="997860"/>
          </a:xfrm>
        </p:spPr>
        <p:txBody>
          <a:bodyPr/>
          <a:lstStyle/>
          <a:p>
            <a:r>
              <a:rPr lang="en-GB" sz="2800" dirty="0"/>
              <a:t>The health and environmental impact of dental amalgam and alternative restorative materials: a systematic review   </a:t>
            </a:r>
            <a:br>
              <a:rPr lang="en-GB" sz="2800" dirty="0"/>
            </a:br>
            <a:br>
              <a:rPr lang="en-GB" sz="2800" dirty="0"/>
            </a:br>
            <a:r>
              <a:rPr lang="en-GB" sz="1400" dirty="0"/>
              <a:t>Exeter Policy Research Programme Evidence Review Facility</a:t>
            </a:r>
            <a:r>
              <a:rPr lang="en-GB" sz="1600" dirty="0"/>
              <a:t>										   </a:t>
            </a:r>
            <a:r>
              <a:rPr lang="en-GB" sz="1400" i="1" dirty="0"/>
              <a:t>March 2026</a:t>
            </a:r>
            <a:endParaRPr lang="en-GB" sz="2800" i="1" dirty="0"/>
          </a:p>
        </p:txBody>
      </p:sp>
    </p:spTree>
    <p:extLst>
      <p:ext uri="{BB962C8B-B14F-4D97-AF65-F5344CB8AC3E}">
        <p14:creationId xmlns:p14="http://schemas.microsoft.com/office/powerpoint/2010/main" val="884733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94B60-4838-0BE4-EAA1-7FC3A3096CF9}"/>
              </a:ext>
            </a:extLst>
          </p:cNvPr>
          <p:cNvSpPr>
            <a:spLocks noGrp="1"/>
          </p:cNvSpPr>
          <p:nvPr>
            <p:ph type="title"/>
          </p:nvPr>
        </p:nvSpPr>
        <p:spPr>
          <a:xfrm>
            <a:off x="352497" y="146585"/>
            <a:ext cx="6226717" cy="461925"/>
          </a:xfrm>
        </p:spPr>
        <p:txBody>
          <a:bodyPr/>
          <a:lstStyle/>
          <a:p>
            <a:r>
              <a:rPr lang="en-GB"/>
              <a:t>For more information</a:t>
            </a:r>
          </a:p>
        </p:txBody>
      </p:sp>
      <p:sp>
        <p:nvSpPr>
          <p:cNvPr id="3" name="Content Placeholder 2">
            <a:extLst>
              <a:ext uri="{FF2B5EF4-FFF2-40B4-BE49-F238E27FC236}">
                <a16:creationId xmlns:a16="http://schemas.microsoft.com/office/drawing/2014/main" id="{7C346259-15C8-8E55-DE4B-E54BB5600269}"/>
              </a:ext>
            </a:extLst>
          </p:cNvPr>
          <p:cNvSpPr>
            <a:spLocks noGrp="1"/>
          </p:cNvSpPr>
          <p:nvPr>
            <p:ph idx="1"/>
          </p:nvPr>
        </p:nvSpPr>
        <p:spPr>
          <a:xfrm>
            <a:off x="1379552" y="688043"/>
            <a:ext cx="7288144" cy="3885070"/>
          </a:xfrm>
        </p:spPr>
        <p:txBody>
          <a:bodyPr/>
          <a:lstStyle/>
          <a:p>
            <a:pPr marL="0" indent="0">
              <a:buNone/>
            </a:pPr>
            <a:r>
              <a:rPr lang="en-GB" b="1" dirty="0"/>
              <a:t>Full Report </a:t>
            </a:r>
            <a:r>
              <a:rPr lang="en-GB" dirty="0"/>
              <a:t>and </a:t>
            </a:r>
            <a:r>
              <a:rPr lang="en-GB" b="1" dirty="0"/>
              <a:t>Briefing papers </a:t>
            </a:r>
          </a:p>
          <a:p>
            <a:pPr marL="0" indent="0">
              <a:buNone/>
            </a:pPr>
            <a:endParaRPr lang="en-GB" dirty="0"/>
          </a:p>
          <a:p>
            <a:pPr marL="0" marR="0" lvl="0" indent="0" algn="l" defTabSz="415869" rtl="0" eaLnBrk="1" fontAlgn="auto" latinLnBrk="0" hangingPunct="1">
              <a:lnSpc>
                <a:spcPct val="90000"/>
              </a:lnSpc>
              <a:spcBef>
                <a:spcPts val="455"/>
              </a:spcBef>
              <a:spcAft>
                <a:spcPts val="0"/>
              </a:spcAft>
              <a:buClrTx/>
              <a:buSzTx/>
              <a:buFont typeface="Arial" panose="020B0604020202020204" pitchFamily="34" charset="0"/>
              <a:buNone/>
              <a:tabLst/>
              <a:defRPr/>
            </a:pPr>
            <a:endParaRPr lang="en-GB" noProof="0" dirty="0"/>
          </a:p>
          <a:p>
            <a:pPr marL="0" marR="0" lvl="0" indent="0" algn="l" defTabSz="415869" rtl="0" eaLnBrk="1" fontAlgn="auto" latinLnBrk="0" hangingPunct="1">
              <a:lnSpc>
                <a:spcPct val="90000"/>
              </a:lnSpc>
              <a:spcBef>
                <a:spcPts val="455"/>
              </a:spcBef>
              <a:spcAft>
                <a:spcPts val="0"/>
              </a:spcAft>
              <a:buClrTx/>
              <a:buSzTx/>
              <a:buFont typeface="Arial" panose="020B0604020202020204" pitchFamily="34" charset="0"/>
              <a:buNone/>
              <a:tabLst/>
              <a:defRPr/>
            </a:pPr>
            <a:endParaRPr kumimoji="0" lang="en-GB" sz="1455" b="1" i="0" u="none" strike="noStrike" kern="1200" cap="none" spc="0" normalizeH="0" baseline="0" noProof="0" dirty="0">
              <a:ln>
                <a:noFill/>
              </a:ln>
              <a:solidFill>
                <a:srgbClr val="003C3B"/>
              </a:solidFill>
              <a:effectLst/>
              <a:uLnTx/>
              <a:uFillTx/>
              <a:latin typeface="Outfit" pitchFamily="2" charset="0"/>
              <a:cs typeface="+mn-cs"/>
            </a:endParaRPr>
          </a:p>
          <a:p>
            <a:pPr marL="0" marR="0" lvl="0" indent="0" algn="l"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kumimoji="0" lang="en-GB" sz="1455" b="1" i="0" u="none" strike="noStrike" kern="1200" cap="none" spc="0" normalizeH="0" baseline="0" noProof="0" dirty="0">
                <a:ln>
                  <a:noFill/>
                </a:ln>
                <a:solidFill>
                  <a:srgbClr val="003C3B"/>
                </a:solidFill>
                <a:effectLst/>
                <a:uLnTx/>
                <a:uFillTx/>
                <a:latin typeface="Outfit" pitchFamily="2" charset="0"/>
                <a:cs typeface="+mn-cs"/>
              </a:rPr>
              <a:t>Exeter PRP Evidence Review Facility Webpage: </a:t>
            </a:r>
            <a:r>
              <a:rPr kumimoji="0" lang="en-GB" sz="1455" b="0" i="0" u="none" strike="noStrike" kern="1200" cap="none" spc="0" normalizeH="0" baseline="0" noProof="0" dirty="0">
                <a:ln>
                  <a:noFill/>
                </a:ln>
                <a:solidFill>
                  <a:srgbClr val="252A2F"/>
                </a:solidFill>
                <a:effectLst/>
                <a:uLnTx/>
                <a:uFillTx/>
                <a:latin typeface="Outfit" pitchFamily="2" charset="0"/>
                <a:cs typeface="+mn-cs"/>
                <a:hlinkClick r:id="rId3"/>
              </a:rPr>
              <a:t>https://www.exeter.ac.uk/research/groups/medicine/esmi/workstreams/exeterprpevidencereviewfacility/</a:t>
            </a:r>
            <a:r>
              <a:rPr kumimoji="0" lang="en-GB" sz="1455" b="0" i="0" u="none" strike="noStrike" kern="1200" cap="none" spc="0" normalizeH="0" baseline="0" noProof="0" dirty="0">
                <a:ln>
                  <a:noFill/>
                </a:ln>
                <a:solidFill>
                  <a:srgbClr val="252A2F"/>
                </a:solidFill>
                <a:effectLst/>
                <a:uLnTx/>
                <a:uFillTx/>
                <a:latin typeface="Outfit" pitchFamily="2" charset="0"/>
                <a:cs typeface="+mn-cs"/>
              </a:rPr>
              <a:t> </a:t>
            </a:r>
          </a:p>
          <a:p>
            <a:pPr marL="0" indent="0">
              <a:buNone/>
            </a:pPr>
            <a:endParaRPr lang="en-GB" dirty="0"/>
          </a:p>
          <a:p>
            <a:pPr marL="0" indent="0">
              <a:buNone/>
            </a:pPr>
            <a:r>
              <a:rPr lang="en-GB" b="1" dirty="0"/>
              <a:t>Journal articles: </a:t>
            </a:r>
          </a:p>
          <a:p>
            <a:r>
              <a:rPr lang="en-GB" dirty="0"/>
              <a:t>The health impacts of dental amalgam and alternative restorative materials: a systematic review. </a:t>
            </a:r>
            <a:r>
              <a:rPr lang="en-GB" dirty="0">
                <a:solidFill>
                  <a:schemeClr val="accent1">
                    <a:lumMod val="75000"/>
                  </a:schemeClr>
                </a:solidFill>
                <a:hlinkClick r:id="rId4">
                  <a:extLst>
                    <a:ext uri="{A12FA001-AC4F-418D-AE19-62706E023703}">
                      <ahyp:hlinkClr xmlns:ahyp="http://schemas.microsoft.com/office/drawing/2018/hyperlinkcolor" val="tx"/>
                    </a:ext>
                  </a:extLst>
                </a:hlinkClick>
              </a:rPr>
              <a:t>https://doi.org/10.1016/j.jdent.2026.106530</a:t>
            </a:r>
            <a:r>
              <a:rPr lang="en-GB" dirty="0">
                <a:solidFill>
                  <a:schemeClr val="accent1">
                    <a:lumMod val="75000"/>
                  </a:schemeClr>
                </a:solidFill>
              </a:rPr>
              <a:t> </a:t>
            </a:r>
            <a:endParaRPr lang="en-GB" b="1" dirty="0">
              <a:solidFill>
                <a:schemeClr val="accent1">
                  <a:lumMod val="75000"/>
                </a:schemeClr>
              </a:solidFill>
            </a:endParaRPr>
          </a:p>
          <a:p>
            <a:r>
              <a:rPr lang="en-GB" dirty="0"/>
              <a:t>Environmental impact of dental amalgam and alternative restorative materials: a systematic review. </a:t>
            </a:r>
            <a:r>
              <a:rPr lang="en-GB" dirty="0">
                <a:hlinkClick r:id="rId5"/>
              </a:rPr>
              <a:t>https://doi.org/10.1038/s41405-026-00399-z</a:t>
            </a:r>
            <a:r>
              <a:rPr lang="en-GB" dirty="0"/>
              <a:t> </a:t>
            </a:r>
          </a:p>
          <a:p>
            <a:pPr marL="0" indent="0">
              <a:buNone/>
            </a:pPr>
            <a:endParaRPr lang="en-GB" b="1" dirty="0"/>
          </a:p>
          <a:p>
            <a:pPr marL="0" indent="0">
              <a:buNone/>
            </a:pPr>
            <a:r>
              <a:rPr lang="en-GB" b="1" dirty="0"/>
              <a:t>Email: </a:t>
            </a:r>
            <a:r>
              <a:rPr lang="en-GB" dirty="0">
                <a:hlinkClick r:id="rId6"/>
              </a:rPr>
              <a:t>Elizabeth.Shaw@exeter.ac.uk</a:t>
            </a:r>
            <a:r>
              <a:rPr lang="en-GB" dirty="0"/>
              <a:t> </a:t>
            </a:r>
          </a:p>
          <a:p>
            <a:pPr marL="0" indent="0">
              <a:buNone/>
            </a:pPr>
            <a:r>
              <a:rPr lang="en-GB" dirty="0"/>
              <a:t>	    (Senior Research Fellow – Exeter PRP Evidence Review Facility)</a:t>
            </a:r>
          </a:p>
          <a:p>
            <a:pPr marL="0" indent="0">
              <a:buNone/>
            </a:pPr>
            <a:endParaRPr lang="en-GB" dirty="0"/>
          </a:p>
        </p:txBody>
      </p:sp>
      <p:pic>
        <p:nvPicPr>
          <p:cNvPr id="7" name="Graphic 6" descr="Open envelope with solid fill">
            <a:extLst>
              <a:ext uri="{FF2B5EF4-FFF2-40B4-BE49-F238E27FC236}">
                <a16:creationId xmlns:a16="http://schemas.microsoft.com/office/drawing/2014/main" id="{BCED460E-1BB2-ACCB-74E1-49B5B7C0C2F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52498" y="3815416"/>
            <a:ext cx="822110" cy="822110"/>
          </a:xfrm>
          <a:prstGeom prst="rect">
            <a:avLst/>
          </a:prstGeom>
        </p:spPr>
      </p:pic>
      <p:pic>
        <p:nvPicPr>
          <p:cNvPr id="9" name="Graphic 8" descr="Internet with solid fill">
            <a:extLst>
              <a:ext uri="{FF2B5EF4-FFF2-40B4-BE49-F238E27FC236}">
                <a16:creationId xmlns:a16="http://schemas.microsoft.com/office/drawing/2014/main" id="{7066FFD1-5147-D139-D34A-2ED3ACB6F55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2964" y="1657672"/>
            <a:ext cx="972906" cy="972906"/>
          </a:xfrm>
          <a:prstGeom prst="rect">
            <a:avLst/>
          </a:prstGeom>
        </p:spPr>
      </p:pic>
      <p:pic>
        <p:nvPicPr>
          <p:cNvPr id="6" name="Graphic 5" descr="Newspaper with solid fill">
            <a:extLst>
              <a:ext uri="{FF2B5EF4-FFF2-40B4-BE49-F238E27FC236}">
                <a16:creationId xmlns:a16="http://schemas.microsoft.com/office/drawing/2014/main" id="{50AC70A2-B2AE-079F-B561-13A2C9D6CFC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02217" y="2630578"/>
            <a:ext cx="914400" cy="914400"/>
          </a:xfrm>
          <a:prstGeom prst="rect">
            <a:avLst/>
          </a:prstGeom>
        </p:spPr>
      </p:pic>
      <p:pic>
        <p:nvPicPr>
          <p:cNvPr id="8" name="Picture 7">
            <a:extLst>
              <a:ext uri="{FF2B5EF4-FFF2-40B4-BE49-F238E27FC236}">
                <a16:creationId xmlns:a16="http://schemas.microsoft.com/office/drawing/2014/main" id="{9311DE5C-D481-042E-E7A5-5CF2F19E3C04}"/>
              </a:ext>
            </a:extLst>
          </p:cNvPr>
          <p:cNvPicPr>
            <a:picLocks noChangeAspect="1"/>
          </p:cNvPicPr>
          <p:nvPr/>
        </p:nvPicPr>
        <p:blipFill>
          <a:blip r:embed="rId10"/>
          <a:stretch>
            <a:fillRect/>
          </a:stretch>
        </p:blipFill>
        <p:spPr>
          <a:xfrm>
            <a:off x="352497" y="688043"/>
            <a:ext cx="893373" cy="893373"/>
          </a:xfrm>
          <a:prstGeom prst="rect">
            <a:avLst/>
          </a:prstGeom>
        </p:spPr>
      </p:pic>
    </p:spTree>
    <p:extLst>
      <p:ext uri="{BB962C8B-B14F-4D97-AF65-F5344CB8AC3E}">
        <p14:creationId xmlns:p14="http://schemas.microsoft.com/office/powerpoint/2010/main" val="391432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D9767-A1B4-2A0F-465D-2DCCDEBBE7F7}"/>
              </a:ext>
            </a:extLst>
          </p:cNvPr>
          <p:cNvSpPr>
            <a:spLocks noGrp="1"/>
          </p:cNvSpPr>
          <p:nvPr>
            <p:ph type="title"/>
          </p:nvPr>
        </p:nvSpPr>
        <p:spPr>
          <a:xfrm>
            <a:off x="208888" y="223335"/>
            <a:ext cx="6482870" cy="461925"/>
          </a:xfrm>
        </p:spPr>
        <p:txBody>
          <a:bodyPr/>
          <a:lstStyle/>
          <a:p>
            <a:r>
              <a:rPr lang="en-GB"/>
              <a:t>The Exeter Policy Research Programme Evidence Review Facility</a:t>
            </a:r>
          </a:p>
        </p:txBody>
      </p:sp>
      <p:sp>
        <p:nvSpPr>
          <p:cNvPr id="3" name="Content Placeholder 2">
            <a:extLst>
              <a:ext uri="{FF2B5EF4-FFF2-40B4-BE49-F238E27FC236}">
                <a16:creationId xmlns:a16="http://schemas.microsoft.com/office/drawing/2014/main" id="{5818D77A-6D02-48E4-F593-00349A9A0F78}"/>
              </a:ext>
            </a:extLst>
          </p:cNvPr>
          <p:cNvSpPr>
            <a:spLocks noGrp="1"/>
          </p:cNvSpPr>
          <p:nvPr>
            <p:ph idx="1"/>
          </p:nvPr>
        </p:nvSpPr>
        <p:spPr>
          <a:xfrm>
            <a:off x="98854" y="1217295"/>
            <a:ext cx="8979243" cy="3791310"/>
          </a:xfrm>
        </p:spPr>
        <p:txBody>
          <a:bodyPr/>
          <a:lstStyle/>
          <a:p>
            <a:pPr algn="just">
              <a:spcBef>
                <a:spcPts val="600"/>
              </a:spcBef>
              <a:spcAft>
                <a:spcPts val="600"/>
              </a:spcAft>
            </a:pPr>
            <a:r>
              <a:rPr lang="en-GB" sz="1600" b="0" i="0">
                <a:solidFill>
                  <a:srgbClr val="252A2F"/>
                </a:solidFill>
                <a:effectLst/>
                <a:latin typeface="Outfit" pitchFamily="2" charset="0"/>
              </a:rPr>
              <a:t>One of two research groups in the UK independently commissioned by the </a:t>
            </a:r>
            <a:r>
              <a:rPr lang="en-GB" sz="1600" b="0" i="0" u="sng">
                <a:solidFill>
                  <a:srgbClr val="007D69"/>
                </a:solidFill>
                <a:effectLst/>
                <a:latin typeface="Outfit" pitchFamily="2" charset="0"/>
                <a:hlinkClick r:id="rId2"/>
              </a:rPr>
              <a:t>National Institute of Health Research Policy Research Programme</a:t>
            </a:r>
            <a:r>
              <a:rPr lang="en-GB" sz="1600" b="0" i="0">
                <a:solidFill>
                  <a:srgbClr val="252A2F"/>
                </a:solidFill>
                <a:effectLst/>
                <a:latin typeface="Outfit" pitchFamily="2" charset="0"/>
              </a:rPr>
              <a:t> (PRP).</a:t>
            </a:r>
          </a:p>
          <a:p>
            <a:pPr algn="just">
              <a:spcBef>
                <a:spcPts val="600"/>
              </a:spcBef>
              <a:spcAft>
                <a:spcPts val="600"/>
              </a:spcAft>
            </a:pPr>
            <a:r>
              <a:rPr lang="en-GB" sz="1600" b="0" i="0">
                <a:solidFill>
                  <a:srgbClr val="252A2F"/>
                </a:solidFill>
                <a:effectLst/>
                <a:latin typeface="Outfit" pitchFamily="2" charset="0"/>
              </a:rPr>
              <a:t>Conduct syntheses of evidence to inform policy development and evaluation across the Department of Health and Social Care.</a:t>
            </a:r>
          </a:p>
          <a:p>
            <a:pPr algn="just">
              <a:spcBef>
                <a:spcPts val="600"/>
              </a:spcBef>
              <a:spcAft>
                <a:spcPts val="600"/>
              </a:spcAft>
            </a:pPr>
            <a:r>
              <a:rPr lang="en-GB" sz="1600">
                <a:solidFill>
                  <a:srgbClr val="252A2F"/>
                </a:solidFill>
              </a:rPr>
              <a:t>W</a:t>
            </a:r>
            <a:r>
              <a:rPr lang="en-GB" sz="1600" b="0" i="0">
                <a:solidFill>
                  <a:srgbClr val="252A2F"/>
                </a:solidFill>
                <a:effectLst/>
                <a:latin typeface="Outfit" pitchFamily="2" charset="0"/>
              </a:rPr>
              <a:t>ork alongside and in collaboration with the </a:t>
            </a:r>
            <a:r>
              <a:rPr lang="en-GB" sz="1600" b="0" i="0" u="sng">
                <a:solidFill>
                  <a:srgbClr val="007D69"/>
                </a:solidFill>
                <a:effectLst/>
                <a:latin typeface="Outfit" pitchFamily="2" charset="0"/>
                <a:hlinkClick r:id="rId3"/>
              </a:rPr>
              <a:t>London-York Evidence Reviews Facility</a:t>
            </a:r>
            <a:r>
              <a:rPr lang="en-GB" sz="1600" b="0" i="0" u="sng">
                <a:solidFill>
                  <a:srgbClr val="007D69"/>
                </a:solidFill>
                <a:effectLst/>
                <a:latin typeface="Outfit" pitchFamily="2" charset="0"/>
              </a:rPr>
              <a:t>.</a:t>
            </a:r>
          </a:p>
          <a:p>
            <a:pPr algn="just">
              <a:spcBef>
                <a:spcPts val="600"/>
              </a:spcBef>
              <a:spcAft>
                <a:spcPts val="600"/>
              </a:spcAft>
            </a:pPr>
            <a:r>
              <a:rPr lang="en-GB" sz="1600" b="0" i="0">
                <a:solidFill>
                  <a:srgbClr val="252A2F"/>
                </a:solidFill>
                <a:effectLst/>
                <a:latin typeface="Outfit" pitchFamily="2" charset="0"/>
              </a:rPr>
              <a:t>Work mainly comprises systematic reviews, scoping reviews and rapid reviews. </a:t>
            </a:r>
            <a:r>
              <a:rPr lang="en-GB" sz="1600">
                <a:solidFill>
                  <a:srgbClr val="252A2F"/>
                </a:solidFill>
              </a:rPr>
              <a:t>I</a:t>
            </a:r>
            <a:r>
              <a:rPr lang="en-GB" sz="1600" b="0" i="0">
                <a:solidFill>
                  <a:srgbClr val="252A2F"/>
                </a:solidFill>
                <a:effectLst/>
                <a:latin typeface="Outfit" pitchFamily="2" charset="0"/>
              </a:rPr>
              <a:t>ncludes reviews of:</a:t>
            </a:r>
          </a:p>
          <a:p>
            <a:pPr lvl="1" algn="just">
              <a:spcBef>
                <a:spcPts val="600"/>
              </a:spcBef>
              <a:spcAft>
                <a:spcPts val="600"/>
              </a:spcAft>
              <a:buFont typeface="Courier New" panose="02070309020205020404" pitchFamily="49" charset="0"/>
              <a:buChar char="o"/>
            </a:pPr>
            <a:r>
              <a:rPr lang="en-GB" sz="1400">
                <a:solidFill>
                  <a:srgbClr val="252A2F"/>
                </a:solidFill>
              </a:rPr>
              <a:t> E</a:t>
            </a:r>
            <a:r>
              <a:rPr lang="en-GB" sz="1400" b="0" i="0">
                <a:solidFill>
                  <a:srgbClr val="252A2F"/>
                </a:solidFill>
                <a:effectLst/>
                <a:latin typeface="Outfit" pitchFamily="2" charset="0"/>
              </a:rPr>
              <a:t>ffectiveness, </a:t>
            </a:r>
          </a:p>
          <a:p>
            <a:pPr lvl="1" algn="just">
              <a:spcBef>
                <a:spcPts val="600"/>
              </a:spcBef>
              <a:spcAft>
                <a:spcPts val="600"/>
              </a:spcAft>
              <a:buFont typeface="Courier New" panose="02070309020205020404" pitchFamily="49" charset="0"/>
              <a:buChar char="o"/>
            </a:pPr>
            <a:r>
              <a:rPr lang="en-GB" sz="1400" b="0" i="0">
                <a:solidFill>
                  <a:srgbClr val="252A2F"/>
                </a:solidFill>
                <a:effectLst/>
                <a:latin typeface="Outfit" pitchFamily="2" charset="0"/>
              </a:rPr>
              <a:t> </a:t>
            </a:r>
            <a:r>
              <a:rPr lang="en-GB" sz="1400">
                <a:solidFill>
                  <a:srgbClr val="252A2F"/>
                </a:solidFill>
              </a:rPr>
              <a:t>C</a:t>
            </a:r>
            <a:r>
              <a:rPr lang="en-GB" sz="1400" b="0" i="0">
                <a:solidFill>
                  <a:srgbClr val="252A2F"/>
                </a:solidFill>
                <a:effectLst/>
                <a:latin typeface="Outfit" pitchFamily="2" charset="0"/>
              </a:rPr>
              <a:t>ost-effectiveness, </a:t>
            </a:r>
          </a:p>
          <a:p>
            <a:pPr lvl="1" algn="just">
              <a:spcBef>
                <a:spcPts val="600"/>
              </a:spcBef>
              <a:spcAft>
                <a:spcPts val="600"/>
              </a:spcAft>
              <a:buFont typeface="Courier New" panose="02070309020205020404" pitchFamily="49" charset="0"/>
              <a:buChar char="o"/>
            </a:pPr>
            <a:r>
              <a:rPr lang="en-GB" sz="1400">
                <a:solidFill>
                  <a:srgbClr val="252A2F"/>
                </a:solidFill>
              </a:rPr>
              <a:t> P</a:t>
            </a:r>
            <a:r>
              <a:rPr lang="en-GB" sz="1400" b="0" i="0">
                <a:solidFill>
                  <a:srgbClr val="252A2F"/>
                </a:solidFill>
                <a:effectLst/>
                <a:latin typeface="Outfit" pitchFamily="2" charset="0"/>
              </a:rPr>
              <a:t>atient and practitioner experience, </a:t>
            </a:r>
          </a:p>
          <a:p>
            <a:pPr lvl="1" algn="just">
              <a:spcBef>
                <a:spcPts val="600"/>
              </a:spcBef>
              <a:spcAft>
                <a:spcPts val="600"/>
              </a:spcAft>
              <a:buFont typeface="Courier New" panose="02070309020205020404" pitchFamily="49" charset="0"/>
              <a:buChar char="o"/>
            </a:pPr>
            <a:r>
              <a:rPr lang="en-GB" sz="1400">
                <a:solidFill>
                  <a:srgbClr val="252A2F"/>
                </a:solidFill>
              </a:rPr>
              <a:t> Implementation </a:t>
            </a:r>
            <a:r>
              <a:rPr lang="en-GB" sz="1400" b="0" i="0">
                <a:solidFill>
                  <a:srgbClr val="252A2F"/>
                </a:solidFill>
                <a:effectLst/>
                <a:latin typeface="Outfit" pitchFamily="2" charset="0"/>
              </a:rPr>
              <a:t>of models and initiatives.</a:t>
            </a:r>
          </a:p>
          <a:p>
            <a:pPr marL="207935" lvl="1" indent="0" algn="just">
              <a:spcBef>
                <a:spcPts val="600"/>
              </a:spcBef>
              <a:spcAft>
                <a:spcPts val="600"/>
              </a:spcAft>
              <a:buNone/>
            </a:pPr>
            <a:endParaRPr lang="en-GB">
              <a:solidFill>
                <a:srgbClr val="252A2F"/>
              </a:solidFill>
            </a:endParaRPr>
          </a:p>
          <a:p>
            <a:pPr marL="0" indent="0" algn="just">
              <a:spcBef>
                <a:spcPts val="600"/>
              </a:spcBef>
              <a:spcAft>
                <a:spcPts val="600"/>
              </a:spcAft>
              <a:buNone/>
            </a:pPr>
            <a:endParaRPr lang="en-GB" b="0" i="0">
              <a:solidFill>
                <a:srgbClr val="252A2F"/>
              </a:solidFill>
              <a:effectLst/>
              <a:latin typeface="Outfit" pitchFamily="2" charset="0"/>
            </a:endParaRPr>
          </a:p>
        </p:txBody>
      </p:sp>
    </p:spTree>
    <p:extLst>
      <p:ext uri="{BB962C8B-B14F-4D97-AF65-F5344CB8AC3E}">
        <p14:creationId xmlns:p14="http://schemas.microsoft.com/office/powerpoint/2010/main" val="2678717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3FD14-D40E-68D8-9D53-DE243161EC57}"/>
              </a:ext>
            </a:extLst>
          </p:cNvPr>
          <p:cNvSpPr>
            <a:spLocks noGrp="1"/>
          </p:cNvSpPr>
          <p:nvPr>
            <p:ph type="title"/>
          </p:nvPr>
        </p:nvSpPr>
        <p:spPr>
          <a:xfrm>
            <a:off x="554877" y="179234"/>
            <a:ext cx="6226717" cy="461925"/>
          </a:xfrm>
        </p:spPr>
        <p:txBody>
          <a:bodyPr/>
          <a:lstStyle/>
          <a:p>
            <a:r>
              <a:rPr lang="en-GB"/>
              <a:t>References</a:t>
            </a:r>
          </a:p>
        </p:txBody>
      </p:sp>
      <p:sp>
        <p:nvSpPr>
          <p:cNvPr id="3" name="Content Placeholder 2">
            <a:extLst>
              <a:ext uri="{FF2B5EF4-FFF2-40B4-BE49-F238E27FC236}">
                <a16:creationId xmlns:a16="http://schemas.microsoft.com/office/drawing/2014/main" id="{4A14141B-47FC-5D7E-EDA9-0BA5803077D6}"/>
              </a:ext>
            </a:extLst>
          </p:cNvPr>
          <p:cNvSpPr>
            <a:spLocks noGrp="1"/>
          </p:cNvSpPr>
          <p:nvPr>
            <p:ph idx="1"/>
          </p:nvPr>
        </p:nvSpPr>
        <p:spPr>
          <a:xfrm>
            <a:off x="230659" y="923909"/>
            <a:ext cx="8830963" cy="3578432"/>
          </a:xfrm>
        </p:spPr>
        <p:txBody>
          <a:bodyPr/>
          <a:lstStyle/>
          <a:p>
            <a:pPr marL="342900" indent="-342900" algn="just">
              <a:buAutoNum type="arabicPeriod"/>
            </a:pPr>
            <a:r>
              <a:rPr lang="en-US" sz="1400"/>
              <a:t>Wong A, </a:t>
            </a:r>
            <a:r>
              <a:rPr lang="en-US" sz="1400" err="1"/>
              <a:t>Subar</a:t>
            </a:r>
            <a:r>
              <a:rPr lang="en-US" sz="1400"/>
              <a:t> PE, Young DA. Dental Caries: An Update on Dental Trends and Therapy. Adv </a:t>
            </a:r>
            <a:r>
              <a:rPr lang="en-US" sz="1400" err="1"/>
              <a:t>Pediatr</a:t>
            </a:r>
            <a:r>
              <a:rPr lang="en-US" sz="1400"/>
              <a:t>. 2017;64(1):307-30. </a:t>
            </a:r>
          </a:p>
          <a:p>
            <a:pPr marL="342900" indent="-342900" algn="just">
              <a:buAutoNum type="arabicPeriod"/>
            </a:pPr>
            <a:r>
              <a:rPr lang="en-GB" sz="1400" u="sng"/>
              <a:t>UN Environmental Programme. Phasing down the use of dental amalgam 2025 [Available from: </a:t>
            </a:r>
            <a:r>
              <a:rPr lang="en-GB" sz="1400" u="sng">
                <a:hlinkClick r:id="rId2"/>
              </a:rPr>
              <a:t>https://www.unep.org/globalmercurypartnership/our-work/mercury-products/phasing-down-the-use-of-dental-amalgam#:~:text=Uruguay-,Overview,%2C%20longevity%20and%20cost%2Deffectiveness</a:t>
            </a:r>
            <a:r>
              <a:rPr lang="en-GB" sz="1400"/>
              <a:t>].</a:t>
            </a:r>
          </a:p>
          <a:p>
            <a:pPr marL="342900" indent="-342900" algn="just">
              <a:buAutoNum type="arabicPeriod"/>
            </a:pPr>
            <a:r>
              <a:rPr lang="en-GB" sz="1400"/>
              <a:t>U.S. Food and Drug Administration. Dental amalgam fillings 2021 [cited 2025 7th July]. Available from: </a:t>
            </a:r>
            <a:r>
              <a:rPr lang="en-GB" sz="1400">
                <a:hlinkClick r:id="rId3"/>
              </a:rPr>
              <a:t>https://www.fda.gov/medical-devices/dental-devices/dental-amalgam-fillings</a:t>
            </a:r>
            <a:r>
              <a:rPr lang="en-GB" sz="1400"/>
              <a:t>].</a:t>
            </a:r>
          </a:p>
          <a:p>
            <a:pPr marL="342900" indent="-342900" algn="just">
              <a:buAutoNum type="arabicPeriod"/>
            </a:pPr>
            <a:r>
              <a:rPr lang="en-GB" sz="1400"/>
              <a:t>Houston MC. Role of mercury toxicity in hypertension, cardiovascular disease, and stroke. J Clin </a:t>
            </a:r>
            <a:r>
              <a:rPr lang="en-GB" sz="1400" err="1"/>
              <a:t>Hypertens</a:t>
            </a:r>
            <a:r>
              <a:rPr lang="en-GB" sz="1400"/>
              <a:t> (Greenwich). 2011;13(8):621-7.</a:t>
            </a:r>
          </a:p>
          <a:p>
            <a:pPr marL="342900" indent="-342900" algn="just">
              <a:buAutoNum type="arabicPeriod"/>
            </a:pPr>
            <a:r>
              <a:rPr lang="en-GB" sz="1400"/>
              <a:t>Saturday A. Journal of Environment and Health Science Mercury and its Associated Impacts on Environment and Human Health: A Review Citation: Saturday, A. Mercury and its Associated Impacts on Environment and Human Health: A Review. 2018:37-43.</a:t>
            </a:r>
          </a:p>
          <a:p>
            <a:pPr marL="342900" indent="-342900" algn="just">
              <a:buAutoNum type="arabicPeriod"/>
            </a:pPr>
            <a:r>
              <a:rPr lang="en-GB" sz="1400"/>
              <a:t>Ge KX, Quock R, Chu CH, Yu OY. The preventive effect of glass ionomer restorations on new caries formation: A systematic review and meta-analysis. J Dent. 2022;125:104272.</a:t>
            </a:r>
          </a:p>
          <a:p>
            <a:pPr marL="342900" indent="-342900" algn="just">
              <a:buAutoNum type="arabicPeriod"/>
            </a:pPr>
            <a:r>
              <a:rPr lang="en-GB" sz="1400"/>
              <a:t>Kapoor B, Ahmed L. The war between amalgam and composite: A critical review. Journal of Oral Research &amp; Review. 2021;13(2):133-8.</a:t>
            </a:r>
          </a:p>
          <a:p>
            <a:pPr marL="342900" indent="-342900" algn="just">
              <a:buAutoNum type="arabicPeriod"/>
            </a:pPr>
            <a:r>
              <a:rPr lang="en-GB" sz="1400"/>
              <a:t>UN Environment Programme. Minamata Convention on Mercury - Text and Annexes. 2013.</a:t>
            </a:r>
          </a:p>
          <a:p>
            <a:pPr marL="342900" indent="-342900" algn="just">
              <a:buAutoNum type="arabicPeriod"/>
            </a:pPr>
            <a:r>
              <a:rPr lang="en-GB" sz="1400"/>
              <a:t>Department of Health and Social Care. National plan to phase down use of Dental Amalgam in England London: DHSC; 2019.</a:t>
            </a:r>
          </a:p>
          <a:p>
            <a:pPr marL="0" indent="0" algn="just">
              <a:buNone/>
            </a:pPr>
            <a:endParaRPr lang="en-GB" sz="1400"/>
          </a:p>
          <a:p>
            <a:pPr marL="342900" indent="-342900" algn="just">
              <a:buAutoNum type="arabicPeriod"/>
            </a:pPr>
            <a:endParaRPr lang="en-GB" sz="1400"/>
          </a:p>
          <a:p>
            <a:pPr marL="342900" indent="-342900" algn="just">
              <a:buAutoNum type="arabicPeriod"/>
            </a:pPr>
            <a:endParaRPr lang="en-GB" sz="1400"/>
          </a:p>
        </p:txBody>
      </p:sp>
    </p:spTree>
    <p:extLst>
      <p:ext uri="{BB962C8B-B14F-4D97-AF65-F5344CB8AC3E}">
        <p14:creationId xmlns:p14="http://schemas.microsoft.com/office/powerpoint/2010/main" val="2651878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1863A-DED2-8961-7708-D316A1FE24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92F957-80AF-9162-378C-0BE574451D16}"/>
              </a:ext>
            </a:extLst>
          </p:cNvPr>
          <p:cNvSpPr>
            <a:spLocks noGrp="1"/>
          </p:cNvSpPr>
          <p:nvPr>
            <p:ph type="title"/>
          </p:nvPr>
        </p:nvSpPr>
        <p:spPr>
          <a:xfrm>
            <a:off x="554877" y="179234"/>
            <a:ext cx="6226717" cy="461925"/>
          </a:xfrm>
        </p:spPr>
        <p:txBody>
          <a:bodyPr/>
          <a:lstStyle/>
          <a:p>
            <a:r>
              <a:rPr lang="en-GB"/>
              <a:t>References</a:t>
            </a:r>
          </a:p>
        </p:txBody>
      </p:sp>
      <p:sp>
        <p:nvSpPr>
          <p:cNvPr id="3" name="Content Placeholder 2">
            <a:extLst>
              <a:ext uri="{FF2B5EF4-FFF2-40B4-BE49-F238E27FC236}">
                <a16:creationId xmlns:a16="http://schemas.microsoft.com/office/drawing/2014/main" id="{22CFCFBE-118A-B6FD-C282-EBEA8E2C81A9}"/>
              </a:ext>
            </a:extLst>
          </p:cNvPr>
          <p:cNvSpPr>
            <a:spLocks noGrp="1"/>
          </p:cNvSpPr>
          <p:nvPr>
            <p:ph idx="1"/>
          </p:nvPr>
        </p:nvSpPr>
        <p:spPr>
          <a:xfrm>
            <a:off x="230659" y="923909"/>
            <a:ext cx="8830963" cy="3578432"/>
          </a:xfrm>
        </p:spPr>
        <p:txBody>
          <a:bodyPr/>
          <a:lstStyle/>
          <a:p>
            <a:pPr marL="0" indent="0" algn="just">
              <a:buNone/>
            </a:pPr>
            <a:r>
              <a:rPr lang="en-GB" sz="1400"/>
              <a:t>10. European Union. Commission Notice – Application of Regulation (EU) 2024/1849 of the European Parliament and of the Council amending Regulation (EU) 2017/852 on mercury as regards dental amalgam and other mercury-added products subject to export, import and manufacturing restrictions to and in the United Kingdom in respect of Northern Ireland: Publications Office of the European Union; 2024 [Available from: </a:t>
            </a:r>
            <a:r>
              <a:rPr lang="en-GB" sz="1400">
                <a:hlinkClick r:id="rId2"/>
              </a:rPr>
              <a:t>https://eur-lex.europa.eu/eli/C/2024/4675</a:t>
            </a:r>
            <a:r>
              <a:rPr lang="en-GB" sz="1400"/>
              <a:t>].</a:t>
            </a:r>
          </a:p>
          <a:p>
            <a:pPr marL="0" indent="0" algn="just">
              <a:buNone/>
            </a:pPr>
            <a:r>
              <a:rPr lang="en-GB" sz="1400"/>
              <a:t>11. International Institute for Sustainable Development. Summary report 3–7 November 2025,, Minamata Convention on Mercury. United Nations Environment Programme; 2024.</a:t>
            </a:r>
          </a:p>
          <a:p>
            <a:pPr marL="0" indent="0" algn="just">
              <a:buNone/>
            </a:pPr>
            <a:r>
              <a:rPr lang="en-GB" sz="1400"/>
              <a:t>12. DeRouen TA, Martin MD, Leroux BG, et al. Neurobehavioral effects of dental amalgam in children: a randomized clinical trial. JAMA. 2006;295(15):1784-92.</a:t>
            </a:r>
          </a:p>
          <a:p>
            <a:pPr marL="0" indent="0" algn="just">
              <a:buNone/>
            </a:pPr>
            <a:r>
              <a:rPr lang="en-GB" sz="1400"/>
              <a:t>13. Bellinger DC, Trachtenberg F, </a:t>
            </a:r>
            <a:r>
              <a:rPr lang="en-GB" sz="1400" err="1"/>
              <a:t>Barregard</a:t>
            </a:r>
            <a:r>
              <a:rPr lang="en-GB" sz="1400"/>
              <a:t> L, et al. Neuropsychological and renal effects of dental amalgam in children: a randomized clinical trial. JAMA. 2006;295(15):1775-83.</a:t>
            </a:r>
          </a:p>
          <a:p>
            <a:pPr marL="342900" indent="-342900" algn="just">
              <a:buAutoNum type="arabicPeriod"/>
            </a:pPr>
            <a:endParaRPr lang="en-GB" sz="1400"/>
          </a:p>
          <a:p>
            <a:pPr marL="342900" indent="-342900" algn="just">
              <a:buAutoNum type="arabicPeriod"/>
            </a:pPr>
            <a:endParaRPr lang="en-GB" sz="1400"/>
          </a:p>
        </p:txBody>
      </p:sp>
    </p:spTree>
    <p:extLst>
      <p:ext uri="{BB962C8B-B14F-4D97-AF65-F5344CB8AC3E}">
        <p14:creationId xmlns:p14="http://schemas.microsoft.com/office/powerpoint/2010/main" val="3548858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34CE98-545D-C552-7F91-33914C8FCECC}"/>
              </a:ext>
            </a:extLst>
          </p:cNvPr>
          <p:cNvSpPr>
            <a:spLocks noGrp="1"/>
          </p:cNvSpPr>
          <p:nvPr>
            <p:ph idx="1"/>
          </p:nvPr>
        </p:nvSpPr>
        <p:spPr>
          <a:xfrm>
            <a:off x="454401" y="1772407"/>
            <a:ext cx="8235197" cy="1384230"/>
          </a:xfrm>
        </p:spPr>
        <p:txBody>
          <a:bodyPr/>
          <a:lstStyle/>
          <a:p>
            <a:pPr marL="0" indent="0" algn="ctr">
              <a:buNone/>
            </a:pPr>
            <a:r>
              <a:rPr lang="en-GB" i="1"/>
              <a:t>The content of this presentation, and the report it is based upon, represent findings from an independent systematic review commissioned and funded by the National Institute for Health and Care Research (NIHR) Policy Research Programme (NIHR200695 - Evidence Review Facility to support national policy development and evaluation). The views expressed are those of the authors and not necessarily those of the NIHR or the Department of Health and Social Care. Jo Thompson Coon is also supported by the NIHR Applied Research Collaboration South West Peninsula.</a:t>
            </a:r>
          </a:p>
          <a:p>
            <a:pPr marL="0" indent="0">
              <a:buNone/>
            </a:pPr>
            <a:endParaRPr lang="en-GB"/>
          </a:p>
        </p:txBody>
      </p:sp>
    </p:spTree>
    <p:extLst>
      <p:ext uri="{BB962C8B-B14F-4D97-AF65-F5344CB8AC3E}">
        <p14:creationId xmlns:p14="http://schemas.microsoft.com/office/powerpoint/2010/main" val="1526443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EC641-9459-9535-2A5A-4DFC668B6337}"/>
              </a:ext>
            </a:extLst>
          </p:cNvPr>
          <p:cNvSpPr>
            <a:spLocks noGrp="1"/>
          </p:cNvSpPr>
          <p:nvPr>
            <p:ph type="title"/>
          </p:nvPr>
        </p:nvSpPr>
        <p:spPr>
          <a:xfrm>
            <a:off x="395835" y="287590"/>
            <a:ext cx="6226717" cy="461925"/>
          </a:xfrm>
        </p:spPr>
        <p:txBody>
          <a:bodyPr/>
          <a:lstStyle/>
          <a:p>
            <a:r>
              <a:rPr lang="en-GB"/>
              <a:t>Review context</a:t>
            </a:r>
          </a:p>
        </p:txBody>
      </p:sp>
      <p:sp>
        <p:nvSpPr>
          <p:cNvPr id="6" name="TextBox 5">
            <a:extLst>
              <a:ext uri="{FF2B5EF4-FFF2-40B4-BE49-F238E27FC236}">
                <a16:creationId xmlns:a16="http://schemas.microsoft.com/office/drawing/2014/main" id="{4E81A6C5-E123-35FE-EC8A-4C4A99BCD0A3}"/>
              </a:ext>
            </a:extLst>
          </p:cNvPr>
          <p:cNvSpPr txBox="1"/>
          <p:nvPr/>
        </p:nvSpPr>
        <p:spPr>
          <a:xfrm>
            <a:off x="223893" y="949965"/>
            <a:ext cx="8696214" cy="4237057"/>
          </a:xfrm>
          <a:prstGeom prst="rect">
            <a:avLst/>
          </a:prstGeom>
          <a:noFill/>
        </p:spPr>
        <p:txBody>
          <a:bodyPr wrap="square" rtlCol="0">
            <a:spAutoFit/>
          </a:bodyPr>
          <a:lstStyle/>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Dental caries major reasons for needing direct dental restoration.</a:t>
            </a:r>
            <a:r>
              <a:rPr lang="en-GB" sz="1600" baseline="30000">
                <a:solidFill>
                  <a:srgbClr val="003C3B"/>
                </a:solidFill>
                <a:latin typeface="Outfit" pitchFamily="2" charset="0"/>
              </a:rPr>
              <a:t>1, 2</a:t>
            </a:r>
          </a:p>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Dental amalgam widely used for restorations.</a:t>
            </a:r>
            <a:r>
              <a:rPr lang="en-GB" sz="1600" baseline="30000">
                <a:solidFill>
                  <a:srgbClr val="003C3B"/>
                </a:solidFill>
                <a:latin typeface="Outfit" pitchFamily="2" charset="0"/>
              </a:rPr>
              <a:t>3</a:t>
            </a:r>
          </a:p>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Concern over mercury's toxicity and potential risks to human and environmental health</a:t>
            </a:r>
            <a:r>
              <a:rPr lang="en-GB" sz="1600" baseline="30000">
                <a:solidFill>
                  <a:srgbClr val="003C3B"/>
                </a:solidFill>
                <a:latin typeface="Outfit" pitchFamily="2" charset="0"/>
              </a:rPr>
              <a:t>4,5</a:t>
            </a:r>
          </a:p>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Other direct restorative materials e.g. resin composites and glass ionomer now more frequently used, but health and environmental impacts not fully understood.</a:t>
            </a:r>
            <a:r>
              <a:rPr lang="en-GB" sz="1600" baseline="30000">
                <a:solidFill>
                  <a:srgbClr val="003C3B"/>
                </a:solidFill>
                <a:latin typeface="Outfit" pitchFamily="2" charset="0"/>
              </a:rPr>
              <a:t>6, 7</a:t>
            </a:r>
          </a:p>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Significant reduction amalgam use following Minamata Convention on Mercury in 2013.</a:t>
            </a:r>
            <a:r>
              <a:rPr lang="en-GB" sz="1600" baseline="30000">
                <a:solidFill>
                  <a:srgbClr val="003C3B"/>
                </a:solidFill>
                <a:latin typeface="Outfit" pitchFamily="2" charset="0"/>
              </a:rPr>
              <a:t>8</a:t>
            </a:r>
          </a:p>
          <a:p>
            <a:pPr marL="285750" indent="-285750" algn="just">
              <a:spcBef>
                <a:spcPts val="400"/>
              </a:spcBef>
              <a:spcAft>
                <a:spcPts val="400"/>
              </a:spcAft>
              <a:buFont typeface="Arial" panose="020B0604020202020204" pitchFamily="34" charset="0"/>
              <a:buChar char="•"/>
            </a:pPr>
            <a:endParaRPr lang="en-GB" sz="1600" b="1">
              <a:solidFill>
                <a:srgbClr val="003C3B"/>
              </a:solidFill>
              <a:latin typeface="Outfit" pitchFamily="2" charset="0"/>
            </a:endParaRPr>
          </a:p>
          <a:p>
            <a:pPr algn="just">
              <a:spcBef>
                <a:spcPts val="400"/>
              </a:spcBef>
              <a:spcAft>
                <a:spcPts val="400"/>
              </a:spcAft>
            </a:pPr>
            <a:r>
              <a:rPr lang="en-GB" sz="1600" b="1">
                <a:solidFill>
                  <a:srgbClr val="003C3B"/>
                </a:solidFill>
                <a:latin typeface="Outfit" pitchFamily="2" charset="0"/>
              </a:rPr>
              <a:t>At time of commissioning report: </a:t>
            </a:r>
          </a:p>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UK phasing down dental amalgam; Northern Ireland to phase out by 2035.</a:t>
            </a:r>
            <a:r>
              <a:rPr lang="en-GB" sz="1600" baseline="30000">
                <a:solidFill>
                  <a:srgbClr val="003C3B"/>
                </a:solidFill>
                <a:latin typeface="Outfit" pitchFamily="2" charset="0"/>
              </a:rPr>
              <a:t>9</a:t>
            </a:r>
          </a:p>
          <a:p>
            <a:pPr marL="285750" indent="-285750" algn="just">
              <a:spcBef>
                <a:spcPts val="400"/>
              </a:spcBef>
              <a:spcAft>
                <a:spcPts val="400"/>
              </a:spcAft>
              <a:buFont typeface="Arial" panose="020B0604020202020204" pitchFamily="34" charset="0"/>
              <a:buChar char="•"/>
            </a:pPr>
            <a:r>
              <a:rPr lang="en-GB" sz="1600">
                <a:solidFill>
                  <a:srgbClr val="003C3B"/>
                </a:solidFill>
                <a:latin typeface="Outfit" pitchFamily="2" charset="0"/>
              </a:rPr>
              <a:t>2023 Conference of the Parties reviewed proposal from Botswana and Burkina Faso to           phase out dental amalgam by 2030.</a:t>
            </a:r>
            <a:r>
              <a:rPr lang="en-GB" sz="1600" baseline="30000">
                <a:solidFill>
                  <a:srgbClr val="003C3B"/>
                </a:solidFill>
                <a:latin typeface="Outfit" pitchFamily="2" charset="0"/>
              </a:rPr>
              <a:t>10</a:t>
            </a:r>
          </a:p>
          <a:p>
            <a:pPr marL="285750" indent="-285750" algn="just">
              <a:spcBef>
                <a:spcPts val="600"/>
              </a:spcBef>
              <a:spcAft>
                <a:spcPts val="600"/>
              </a:spcAft>
              <a:buFont typeface="Arial" panose="020B0604020202020204" pitchFamily="34" charset="0"/>
              <a:buChar char="•"/>
            </a:pPr>
            <a:endParaRPr lang="en-GB" sz="1600">
              <a:solidFill>
                <a:srgbClr val="003C3B"/>
              </a:solidFill>
              <a:latin typeface="Outfit" pitchFamily="2" charset="0"/>
            </a:endParaRPr>
          </a:p>
          <a:p>
            <a:pPr algn="just"/>
            <a:endParaRPr lang="en-GB" sz="1600" baseline="30000">
              <a:solidFill>
                <a:srgbClr val="003C3B"/>
              </a:solidFill>
              <a:latin typeface="Outfit" pitchFamily="2" charset="0"/>
            </a:endParaRPr>
          </a:p>
        </p:txBody>
      </p:sp>
    </p:spTree>
    <p:extLst>
      <p:ext uri="{BB962C8B-B14F-4D97-AF65-F5344CB8AC3E}">
        <p14:creationId xmlns:p14="http://schemas.microsoft.com/office/powerpoint/2010/main" val="4035322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AAA27-00E5-1261-7826-0CB1044A85FA}"/>
              </a:ext>
            </a:extLst>
          </p:cNvPr>
          <p:cNvSpPr>
            <a:spLocks noGrp="1"/>
          </p:cNvSpPr>
          <p:nvPr>
            <p:ph type="title"/>
          </p:nvPr>
        </p:nvSpPr>
        <p:spPr>
          <a:xfrm>
            <a:off x="326509" y="146585"/>
            <a:ext cx="6226717" cy="461925"/>
          </a:xfrm>
        </p:spPr>
        <p:txBody>
          <a:bodyPr anchor="ctr">
            <a:normAutofit/>
          </a:bodyPr>
          <a:lstStyle/>
          <a:p>
            <a:r>
              <a:rPr lang="en-GB" sz="2600"/>
              <a:t>Systematic Review aim</a:t>
            </a:r>
          </a:p>
        </p:txBody>
      </p:sp>
      <p:sp>
        <p:nvSpPr>
          <p:cNvPr id="4" name="TextBox 3">
            <a:extLst>
              <a:ext uri="{FF2B5EF4-FFF2-40B4-BE49-F238E27FC236}">
                <a16:creationId xmlns:a16="http://schemas.microsoft.com/office/drawing/2014/main" id="{C054DA69-F915-3F98-337F-CA540D94B37B}"/>
              </a:ext>
            </a:extLst>
          </p:cNvPr>
          <p:cNvSpPr txBox="1"/>
          <p:nvPr/>
        </p:nvSpPr>
        <p:spPr>
          <a:xfrm>
            <a:off x="326508" y="782533"/>
            <a:ext cx="4180097" cy="4214381"/>
          </a:xfrm>
          <a:prstGeom prst="rect">
            <a:avLst/>
          </a:prstGeom>
        </p:spPr>
        <p:txBody>
          <a:bodyPr rtlCol="0">
            <a:normAutofit lnSpcReduction="10000"/>
          </a:bodyPr>
          <a:lstStyle/>
          <a:p>
            <a:pPr algn="l" defTabSz="415869" rtl="0">
              <a:spcBef>
                <a:spcPts val="455"/>
              </a:spcBef>
            </a:pPr>
            <a:r>
              <a:rPr lang="en-US" sz="1455" b="1" i="0" kern="1200">
                <a:solidFill>
                  <a:srgbClr val="003C3B"/>
                </a:solidFill>
              </a:rPr>
              <a:t>What is the current evidence regarding dental amalgam and alternatives to amalgam, considering both health and environmental impacts?</a:t>
            </a:r>
          </a:p>
          <a:p>
            <a:pPr algn="l" defTabSz="415869" rtl="0">
              <a:spcBef>
                <a:spcPts val="455"/>
              </a:spcBef>
            </a:pPr>
            <a:endParaRPr lang="en-US" sz="1455" b="0" i="0" kern="1200">
              <a:solidFill>
                <a:srgbClr val="003C3B"/>
              </a:solidFill>
            </a:endParaRPr>
          </a:p>
          <a:p>
            <a:pPr algn="l" defTabSz="415869" rtl="0">
              <a:spcBef>
                <a:spcPts val="455"/>
              </a:spcBef>
            </a:pPr>
            <a:r>
              <a:rPr lang="en-GB" sz="1455" b="1" i="0" kern="1200">
                <a:solidFill>
                  <a:srgbClr val="003C3B"/>
                </a:solidFill>
              </a:rPr>
              <a:t>Review question:</a:t>
            </a:r>
          </a:p>
          <a:p>
            <a:pPr algn="l" defTabSz="415869" rtl="0">
              <a:spcBef>
                <a:spcPts val="455"/>
              </a:spcBef>
            </a:pPr>
            <a:r>
              <a:rPr lang="en-GB" sz="1455" b="0" i="0" kern="1200">
                <a:solidFill>
                  <a:srgbClr val="003C3B"/>
                </a:solidFill>
              </a:rPr>
              <a:t>What are the health impacts of direct dental restorations made of amalgam compared to other direct restorative materials?</a:t>
            </a:r>
          </a:p>
          <a:p>
            <a:pPr algn="l" defTabSz="415869" rtl="0">
              <a:spcBef>
                <a:spcPts val="455"/>
              </a:spcBef>
            </a:pPr>
            <a:endParaRPr lang="en-US" sz="1455" b="0" i="0" kern="1200">
              <a:solidFill>
                <a:srgbClr val="003C3B"/>
              </a:solidFill>
            </a:endParaRPr>
          </a:p>
          <a:p>
            <a:pPr algn="l" defTabSz="415869" rtl="0">
              <a:spcBef>
                <a:spcPts val="455"/>
              </a:spcBef>
            </a:pPr>
            <a:r>
              <a:rPr lang="en-US" sz="1455" b="0" i="0" kern="1200">
                <a:solidFill>
                  <a:srgbClr val="003C3B"/>
                </a:solidFill>
              </a:rPr>
              <a:t>Support and inform decisions on future use of dental amalgam within UK.</a:t>
            </a:r>
          </a:p>
          <a:p>
            <a:pPr marL="103967" indent="-103967" algn="l" defTabSz="415869" rtl="0">
              <a:spcBef>
                <a:spcPts val="455"/>
              </a:spcBef>
              <a:buFont typeface="Arial" panose="020B0604020202020204" pitchFamily="34" charset="0"/>
              <a:buChar char="•"/>
            </a:pPr>
            <a:endParaRPr lang="en-US" sz="1455" b="0" i="0" kern="1200">
              <a:solidFill>
                <a:srgbClr val="003C3B"/>
              </a:solidFill>
            </a:endParaRPr>
          </a:p>
          <a:p>
            <a:pPr algn="l" defTabSz="415869" rtl="0">
              <a:spcBef>
                <a:spcPts val="455"/>
              </a:spcBef>
            </a:pPr>
            <a:r>
              <a:rPr lang="en-US" sz="1455" b="0" i="0" kern="1200">
                <a:solidFill>
                  <a:srgbClr val="003C3B"/>
                </a:solidFill>
              </a:rPr>
              <a:t>Findings may complement decisions made at sixth Meeting of the Conference of the Parties to the Minamata Convention on Mercury (COP-6): </a:t>
            </a:r>
          </a:p>
          <a:p>
            <a:pPr marL="103967" lvl="2" indent="-103967" algn="l" defTabSz="415869" rtl="0">
              <a:spcBef>
                <a:spcPts val="455"/>
              </a:spcBef>
              <a:buFont typeface="Arial" panose="020B0604020202020204" pitchFamily="34" charset="0"/>
              <a:buChar char="•"/>
            </a:pPr>
            <a:r>
              <a:rPr lang="en-US" sz="1455" b="0" i="0" kern="1200">
                <a:solidFill>
                  <a:srgbClr val="003C3B"/>
                </a:solidFill>
              </a:rPr>
              <a:t> 2034 phase out of dental amalgam agreed.</a:t>
            </a:r>
            <a:r>
              <a:rPr lang="en-US" sz="1455" b="0" i="0" kern="1200" baseline="30000">
                <a:solidFill>
                  <a:srgbClr val="003C3B"/>
                </a:solidFill>
              </a:rPr>
              <a:t>11</a:t>
            </a:r>
          </a:p>
        </p:txBody>
      </p:sp>
      <p:pic>
        <p:nvPicPr>
          <p:cNvPr id="6" name="Picture Placeholder 5" descr="Doctor holding light">
            <a:extLst>
              <a:ext uri="{FF2B5EF4-FFF2-40B4-BE49-F238E27FC236}">
                <a16:creationId xmlns:a16="http://schemas.microsoft.com/office/drawing/2014/main" id="{0E07E479-B9C2-6A7B-AC53-77B07CC1C9EF}"/>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l="24970" r="-3" b="-3"/>
          <a:stretch>
            <a:fillRect/>
          </a:stretch>
        </p:blipFill>
        <p:spPr>
          <a:xfrm>
            <a:off x="4637395" y="1187520"/>
            <a:ext cx="4022348" cy="3578432"/>
          </a:xfrm>
          <a:prstGeom prst="rect">
            <a:avLst/>
          </a:prstGeom>
          <a:noFill/>
        </p:spPr>
      </p:pic>
    </p:spTree>
    <p:extLst>
      <p:ext uri="{BB962C8B-B14F-4D97-AF65-F5344CB8AC3E}">
        <p14:creationId xmlns:p14="http://schemas.microsoft.com/office/powerpoint/2010/main" val="4228235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8C141-104B-31AE-C413-B6F3D3BB8353}"/>
              </a:ext>
            </a:extLst>
          </p:cNvPr>
          <p:cNvSpPr>
            <a:spLocks noGrp="1"/>
          </p:cNvSpPr>
          <p:nvPr>
            <p:ph type="title"/>
          </p:nvPr>
        </p:nvSpPr>
        <p:spPr>
          <a:xfrm>
            <a:off x="283029" y="146585"/>
            <a:ext cx="3193340" cy="461925"/>
          </a:xfrm>
        </p:spPr>
        <p:txBody>
          <a:bodyPr/>
          <a:lstStyle/>
          <a:p>
            <a:r>
              <a:rPr lang="en-GB"/>
              <a:t>Methods</a:t>
            </a:r>
          </a:p>
        </p:txBody>
      </p:sp>
      <p:sp>
        <p:nvSpPr>
          <p:cNvPr id="3" name="Content Placeholder 2">
            <a:extLst>
              <a:ext uri="{FF2B5EF4-FFF2-40B4-BE49-F238E27FC236}">
                <a16:creationId xmlns:a16="http://schemas.microsoft.com/office/drawing/2014/main" id="{77B6D253-8798-ED10-4F06-6E2FD1519D68}"/>
              </a:ext>
            </a:extLst>
          </p:cNvPr>
          <p:cNvSpPr>
            <a:spLocks noGrp="1"/>
          </p:cNvSpPr>
          <p:nvPr>
            <p:ph idx="1"/>
          </p:nvPr>
        </p:nvSpPr>
        <p:spPr>
          <a:xfrm>
            <a:off x="238460" y="708394"/>
            <a:ext cx="3880459" cy="3578432"/>
          </a:xfrm>
        </p:spPr>
        <p:txBody>
          <a:bodyPr/>
          <a:lstStyle/>
          <a:p>
            <a:pPr marL="0" indent="0" algn="just">
              <a:spcBef>
                <a:spcPts val="600"/>
              </a:spcBef>
              <a:buNone/>
            </a:pPr>
            <a:r>
              <a:rPr lang="en-GB" b="1" dirty="0"/>
              <a:t>Evidence found via:</a:t>
            </a:r>
          </a:p>
          <a:p>
            <a:pPr algn="just">
              <a:spcBef>
                <a:spcPts val="600"/>
              </a:spcBef>
            </a:pPr>
            <a:r>
              <a:rPr lang="en-GB" dirty="0"/>
              <a:t>Bibliographic databases,</a:t>
            </a:r>
          </a:p>
          <a:p>
            <a:pPr algn="just">
              <a:spcBef>
                <a:spcPts val="600"/>
              </a:spcBef>
            </a:pPr>
            <a:r>
              <a:rPr lang="en-GB" dirty="0"/>
              <a:t>Forwards/backwards citation chasing.</a:t>
            </a:r>
          </a:p>
          <a:p>
            <a:pPr algn="just">
              <a:spcBef>
                <a:spcPts val="600"/>
              </a:spcBef>
            </a:pPr>
            <a:r>
              <a:rPr lang="en-GB" dirty="0"/>
              <a:t>Checking reference list of relevant systematic reviews.</a:t>
            </a:r>
          </a:p>
          <a:p>
            <a:pPr marL="0" indent="0" algn="just">
              <a:spcBef>
                <a:spcPts val="600"/>
              </a:spcBef>
              <a:buNone/>
            </a:pPr>
            <a:endParaRPr lang="en-GB" dirty="0"/>
          </a:p>
          <a:p>
            <a:pPr marL="0" indent="0" algn="just">
              <a:spcBef>
                <a:spcPts val="600"/>
              </a:spcBef>
              <a:buNone/>
            </a:pPr>
            <a:r>
              <a:rPr lang="en-GB" b="1" dirty="0"/>
              <a:t>Data synthesis: </a:t>
            </a:r>
          </a:p>
          <a:p>
            <a:pPr marL="0" indent="0" algn="just">
              <a:spcBef>
                <a:spcPts val="600"/>
              </a:spcBef>
              <a:buNone/>
            </a:pPr>
            <a:r>
              <a:rPr lang="en-GB" dirty="0"/>
              <a:t>Studies quality appraised. Then evaluated by:</a:t>
            </a:r>
          </a:p>
          <a:p>
            <a:pPr marL="342900" indent="-342900" algn="just">
              <a:spcBef>
                <a:spcPts val="600"/>
              </a:spcBef>
              <a:buAutoNum type="arabicParenR"/>
            </a:pPr>
            <a:r>
              <a:rPr lang="en-GB" dirty="0"/>
              <a:t>Grouping by dental restorative material, then by broad health impact.</a:t>
            </a:r>
          </a:p>
          <a:p>
            <a:pPr marL="342900" indent="-342900" algn="just">
              <a:spcBef>
                <a:spcPts val="600"/>
              </a:spcBef>
              <a:buAutoNum type="arabicParenR"/>
            </a:pPr>
            <a:r>
              <a:rPr lang="en-GB" dirty="0"/>
              <a:t>Within different health impact categories: Can research directly comparing amalgam and resin based composite be supplemented by studies evaluating either material separately.     </a:t>
            </a:r>
          </a:p>
          <a:p>
            <a:pPr marL="0" indent="0" algn="just">
              <a:spcBef>
                <a:spcPts val="0"/>
              </a:spcBef>
              <a:buNone/>
            </a:pPr>
            <a:endParaRPr lang="en-GB" dirty="0"/>
          </a:p>
          <a:p>
            <a:pPr marL="0" indent="0" algn="just">
              <a:spcBef>
                <a:spcPts val="0"/>
              </a:spcBef>
              <a:buNone/>
            </a:pPr>
            <a:endParaRPr lang="en-GB" dirty="0"/>
          </a:p>
          <a:p>
            <a:pPr algn="just">
              <a:spcBef>
                <a:spcPts val="0"/>
              </a:spcBef>
            </a:pPr>
            <a:endParaRPr lang="en-GB" dirty="0"/>
          </a:p>
        </p:txBody>
      </p:sp>
      <p:graphicFrame>
        <p:nvGraphicFramePr>
          <p:cNvPr id="4" name="Table 3">
            <a:extLst>
              <a:ext uri="{FF2B5EF4-FFF2-40B4-BE49-F238E27FC236}">
                <a16:creationId xmlns:a16="http://schemas.microsoft.com/office/drawing/2014/main" id="{B29C70A2-66CB-5808-80AE-326BFD4E9FC7}"/>
              </a:ext>
            </a:extLst>
          </p:cNvPr>
          <p:cNvGraphicFramePr>
            <a:graphicFrameLocks noGrp="1"/>
          </p:cNvGraphicFramePr>
          <p:nvPr>
            <p:extLst>
              <p:ext uri="{D42A27DB-BD31-4B8C-83A1-F6EECF244321}">
                <p14:modId xmlns:p14="http://schemas.microsoft.com/office/powerpoint/2010/main" val="4172204264"/>
              </p:ext>
            </p:extLst>
          </p:nvPr>
        </p:nvGraphicFramePr>
        <p:xfrm>
          <a:off x="4267200" y="146585"/>
          <a:ext cx="4876800" cy="4660547"/>
        </p:xfrm>
        <a:graphic>
          <a:graphicData uri="http://schemas.openxmlformats.org/drawingml/2006/table">
            <a:tbl>
              <a:tblPr firstRow="1" firstCol="1" bandRow="1">
                <a:tableStyleId>{5C22544A-7EE6-4342-B048-85BDC9FD1C3A}</a:tableStyleId>
              </a:tblPr>
              <a:tblGrid>
                <a:gridCol w="861596">
                  <a:extLst>
                    <a:ext uri="{9D8B030D-6E8A-4147-A177-3AD203B41FA5}">
                      <a16:colId xmlns:a16="http://schemas.microsoft.com/office/drawing/2014/main" val="2765194762"/>
                    </a:ext>
                  </a:extLst>
                </a:gridCol>
                <a:gridCol w="4015204">
                  <a:extLst>
                    <a:ext uri="{9D8B030D-6E8A-4147-A177-3AD203B41FA5}">
                      <a16:colId xmlns:a16="http://schemas.microsoft.com/office/drawing/2014/main" val="2289544948"/>
                    </a:ext>
                  </a:extLst>
                </a:gridCol>
              </a:tblGrid>
              <a:tr h="371493">
                <a:tc>
                  <a:txBody>
                    <a:bodyPr/>
                    <a:lstStyle/>
                    <a:p>
                      <a:pPr algn="just">
                        <a:lnSpc>
                          <a:spcPct val="100000"/>
                        </a:lnSpc>
                        <a:spcBef>
                          <a:spcPts val="600"/>
                        </a:spcBef>
                        <a:spcAft>
                          <a:spcPts val="0"/>
                        </a:spcAft>
                        <a:buNone/>
                      </a:pPr>
                      <a:r>
                        <a:rPr lang="en-GB" sz="1100">
                          <a:effectLst/>
                          <a:latin typeface="Outfit" pitchFamily="2" charset="0"/>
                        </a:rPr>
                        <a:t>PICO criterion</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algn="just">
                        <a:lnSpc>
                          <a:spcPct val="100000"/>
                        </a:lnSpc>
                        <a:spcBef>
                          <a:spcPts val="600"/>
                        </a:spcBef>
                        <a:spcAft>
                          <a:spcPts val="0"/>
                        </a:spcAft>
                        <a:buNone/>
                      </a:pPr>
                      <a:r>
                        <a:rPr lang="en-GB" sz="1100">
                          <a:effectLst/>
                          <a:latin typeface="Outfit" pitchFamily="2" charset="0"/>
                        </a:rPr>
                        <a:t>Inclusion criteria</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extLst>
                  <a:ext uri="{0D108BD9-81ED-4DB2-BD59-A6C34878D82A}">
                    <a16:rowId xmlns:a16="http://schemas.microsoft.com/office/drawing/2014/main" val="2296896612"/>
                  </a:ext>
                </a:extLst>
              </a:tr>
              <a:tr h="455923">
                <a:tc>
                  <a:txBody>
                    <a:bodyPr/>
                    <a:lstStyle/>
                    <a:p>
                      <a:pPr algn="just">
                        <a:lnSpc>
                          <a:spcPct val="100000"/>
                        </a:lnSpc>
                        <a:spcBef>
                          <a:spcPts val="600"/>
                        </a:spcBef>
                        <a:spcAft>
                          <a:spcPts val="0"/>
                        </a:spcAft>
                        <a:buNone/>
                      </a:pPr>
                      <a:r>
                        <a:rPr lang="en-GB" sz="1100">
                          <a:effectLst/>
                          <a:latin typeface="Outfit" pitchFamily="2" charset="0"/>
                        </a:rPr>
                        <a:t>Population</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marL="342900" lvl="0" indent="-342900" algn="just">
                        <a:lnSpc>
                          <a:spcPct val="100000"/>
                        </a:lnSpc>
                        <a:spcBef>
                          <a:spcPts val="600"/>
                        </a:spcBef>
                        <a:spcAft>
                          <a:spcPts val="0"/>
                        </a:spcAft>
                        <a:buFont typeface="Symbol" panose="05050102010706020507" pitchFamily="18" charset="2"/>
                        <a:buChar char=""/>
                      </a:pPr>
                      <a:r>
                        <a:rPr lang="en-GB" sz="1100">
                          <a:effectLst/>
                          <a:latin typeface="Outfit" pitchFamily="2" charset="0"/>
                        </a:rPr>
                        <a:t>Any patient having direct filling/restoration.</a:t>
                      </a:r>
                    </a:p>
                    <a:p>
                      <a:pPr marL="342900" lvl="0" indent="-342900" algn="just">
                        <a:lnSpc>
                          <a:spcPct val="100000"/>
                        </a:lnSpc>
                        <a:spcBef>
                          <a:spcPts val="600"/>
                        </a:spcBef>
                        <a:spcAft>
                          <a:spcPts val="0"/>
                        </a:spcAft>
                        <a:buFont typeface="Symbol" panose="05050102010706020507" pitchFamily="18" charset="2"/>
                        <a:buChar char=""/>
                      </a:pPr>
                      <a:r>
                        <a:rPr lang="en-GB" sz="1100">
                          <a:effectLst/>
                          <a:latin typeface="Outfit" pitchFamily="2" charset="0"/>
                        </a:rPr>
                        <a:t>Any professionals with a direct link to dentistry.</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extLst>
                  <a:ext uri="{0D108BD9-81ED-4DB2-BD59-A6C34878D82A}">
                    <a16:rowId xmlns:a16="http://schemas.microsoft.com/office/drawing/2014/main" val="2057066424"/>
                  </a:ext>
                </a:extLst>
              </a:tr>
              <a:tr h="1637946">
                <a:tc>
                  <a:txBody>
                    <a:bodyPr/>
                    <a:lstStyle/>
                    <a:p>
                      <a:pPr algn="just">
                        <a:lnSpc>
                          <a:spcPct val="100000"/>
                        </a:lnSpc>
                        <a:spcBef>
                          <a:spcPts val="600"/>
                        </a:spcBef>
                        <a:spcAft>
                          <a:spcPts val="0"/>
                        </a:spcAft>
                        <a:buNone/>
                      </a:pPr>
                      <a:r>
                        <a:rPr lang="en-GB" sz="1100">
                          <a:effectLst/>
                          <a:latin typeface="Outfit" pitchFamily="2" charset="0"/>
                        </a:rPr>
                        <a:t>Intervention</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algn="just">
                        <a:lnSpc>
                          <a:spcPct val="100000"/>
                        </a:lnSpc>
                        <a:spcBef>
                          <a:spcPts val="600"/>
                        </a:spcBef>
                        <a:spcAft>
                          <a:spcPts val="0"/>
                        </a:spcAft>
                        <a:buNone/>
                      </a:pPr>
                      <a:r>
                        <a:rPr lang="en-GB" sz="1100">
                          <a:effectLst/>
                          <a:latin typeface="Outfit" pitchFamily="2" charset="0"/>
                        </a:rPr>
                        <a:t>Direct dental restoration made from: </a:t>
                      </a:r>
                    </a:p>
                    <a:p>
                      <a:pPr marL="342900" lvl="0" indent="-342900" algn="just">
                        <a:lnSpc>
                          <a:spcPct val="100000"/>
                        </a:lnSpc>
                        <a:spcBef>
                          <a:spcPts val="600"/>
                        </a:spcBef>
                        <a:spcAft>
                          <a:spcPts val="0"/>
                        </a:spcAft>
                        <a:buSzPts val="1000"/>
                        <a:buFont typeface="Symbol" panose="05050102010706020507" pitchFamily="18" charset="2"/>
                        <a:buChar char=""/>
                        <a:tabLst>
                          <a:tab pos="457200" algn="l"/>
                        </a:tabLst>
                      </a:pPr>
                      <a:r>
                        <a:rPr lang="en-GB" sz="1100">
                          <a:effectLst/>
                          <a:latin typeface="Outfit" pitchFamily="2" charset="0"/>
                        </a:rPr>
                        <a:t>Dental amalgam </a:t>
                      </a:r>
                    </a:p>
                    <a:p>
                      <a:pPr marL="342900" lvl="0" indent="-342900" algn="just">
                        <a:lnSpc>
                          <a:spcPct val="100000"/>
                        </a:lnSpc>
                        <a:spcBef>
                          <a:spcPts val="600"/>
                        </a:spcBef>
                        <a:spcAft>
                          <a:spcPts val="0"/>
                        </a:spcAft>
                        <a:buFont typeface="Arial" panose="020B0604020202020204" pitchFamily="34" charset="0"/>
                        <a:buChar char="•"/>
                        <a:tabLst>
                          <a:tab pos="457200" algn="l"/>
                        </a:tabLst>
                      </a:pPr>
                      <a:r>
                        <a:rPr lang="en-GB" sz="1100">
                          <a:effectLst/>
                          <a:latin typeface="Outfit" pitchFamily="2" charset="0"/>
                        </a:rPr>
                        <a:t>Resin composites </a:t>
                      </a:r>
                    </a:p>
                    <a:p>
                      <a:pPr marL="342900" lvl="0" indent="-342900" algn="just">
                        <a:lnSpc>
                          <a:spcPct val="100000"/>
                        </a:lnSpc>
                        <a:spcBef>
                          <a:spcPts val="600"/>
                        </a:spcBef>
                        <a:spcAft>
                          <a:spcPts val="0"/>
                        </a:spcAft>
                        <a:buFont typeface="Arial" panose="020B0604020202020204" pitchFamily="34" charset="0"/>
                        <a:buChar char="•"/>
                        <a:tabLst>
                          <a:tab pos="457200" algn="l"/>
                        </a:tabLst>
                      </a:pPr>
                      <a:r>
                        <a:rPr lang="en-GB" sz="1100">
                          <a:effectLst/>
                          <a:latin typeface="Outfit" pitchFamily="2" charset="0"/>
                        </a:rPr>
                        <a:t>Conventional glass ionomers </a:t>
                      </a:r>
                    </a:p>
                    <a:p>
                      <a:pPr marL="342900" lvl="0" indent="-342900" algn="just">
                        <a:lnSpc>
                          <a:spcPct val="100000"/>
                        </a:lnSpc>
                        <a:spcBef>
                          <a:spcPts val="600"/>
                        </a:spcBef>
                        <a:spcAft>
                          <a:spcPts val="0"/>
                        </a:spcAft>
                        <a:buFont typeface="Arial" panose="020B0604020202020204" pitchFamily="34" charset="0"/>
                        <a:buChar char="•"/>
                        <a:tabLst>
                          <a:tab pos="457200" algn="l"/>
                        </a:tabLst>
                      </a:pPr>
                      <a:r>
                        <a:rPr lang="en-GB" sz="1100">
                          <a:effectLst/>
                          <a:latin typeface="Outfit" pitchFamily="2" charset="0"/>
                        </a:rPr>
                        <a:t>Resin modified glass ionomers cement including (compomers or polyacid-modified resin-based composites and </a:t>
                      </a:r>
                      <a:r>
                        <a:rPr lang="en-GB" sz="1100" err="1">
                          <a:effectLst/>
                          <a:latin typeface="Outfit" pitchFamily="2" charset="0"/>
                        </a:rPr>
                        <a:t>giomers</a:t>
                      </a:r>
                      <a:r>
                        <a:rPr lang="en-GB" sz="1100">
                          <a:effectLst/>
                          <a:latin typeface="Outfit" pitchFamily="2" charset="0"/>
                        </a:rPr>
                        <a:t>) </a:t>
                      </a:r>
                    </a:p>
                  </a:txBody>
                  <a:tcPr marL="22246" marR="22246" marT="0" marB="0"/>
                </a:tc>
                <a:extLst>
                  <a:ext uri="{0D108BD9-81ED-4DB2-BD59-A6C34878D82A}">
                    <a16:rowId xmlns:a16="http://schemas.microsoft.com/office/drawing/2014/main" val="2617531252"/>
                  </a:ext>
                </a:extLst>
              </a:tr>
              <a:tr h="455923">
                <a:tc>
                  <a:txBody>
                    <a:bodyPr/>
                    <a:lstStyle/>
                    <a:p>
                      <a:pPr algn="just">
                        <a:lnSpc>
                          <a:spcPct val="100000"/>
                        </a:lnSpc>
                        <a:spcBef>
                          <a:spcPts val="600"/>
                        </a:spcBef>
                        <a:spcAft>
                          <a:spcPts val="0"/>
                        </a:spcAft>
                        <a:buNone/>
                      </a:pPr>
                      <a:r>
                        <a:rPr lang="en-GB" sz="1100">
                          <a:effectLst/>
                          <a:latin typeface="Outfit" pitchFamily="2" charset="0"/>
                        </a:rPr>
                        <a:t>Comparator</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marL="342900" lvl="0" indent="-342900" algn="just">
                        <a:lnSpc>
                          <a:spcPct val="100000"/>
                        </a:lnSpc>
                        <a:spcBef>
                          <a:spcPts val="600"/>
                        </a:spcBef>
                        <a:spcAft>
                          <a:spcPts val="0"/>
                        </a:spcAft>
                        <a:buSzPts val="1000"/>
                        <a:buFont typeface="Symbol" panose="05050102010706020507" pitchFamily="18" charset="2"/>
                        <a:buChar char=""/>
                        <a:tabLst>
                          <a:tab pos="457200" algn="l"/>
                        </a:tabLst>
                      </a:pPr>
                      <a:r>
                        <a:rPr lang="en-GB" sz="1100">
                          <a:effectLst/>
                          <a:latin typeface="Outfit" pitchFamily="2" charset="0"/>
                        </a:rPr>
                        <a:t>As for intervention. </a:t>
                      </a:r>
                    </a:p>
                    <a:p>
                      <a:pPr marL="342900" lvl="0" indent="-342900" algn="just">
                        <a:lnSpc>
                          <a:spcPct val="100000"/>
                        </a:lnSpc>
                        <a:spcBef>
                          <a:spcPts val="600"/>
                        </a:spcBef>
                        <a:spcAft>
                          <a:spcPts val="0"/>
                        </a:spcAft>
                        <a:buSzPts val="1000"/>
                        <a:buFont typeface="Symbol" panose="05050102010706020507" pitchFamily="18" charset="2"/>
                        <a:buChar char=""/>
                        <a:tabLst>
                          <a:tab pos="457200" algn="l"/>
                        </a:tabLst>
                      </a:pPr>
                      <a:r>
                        <a:rPr lang="en-GB" sz="1100">
                          <a:effectLst/>
                          <a:latin typeface="Outfit" pitchFamily="2" charset="0"/>
                        </a:rPr>
                        <a:t>No comparator. </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extLst>
                  <a:ext uri="{0D108BD9-81ED-4DB2-BD59-A6C34878D82A}">
                    <a16:rowId xmlns:a16="http://schemas.microsoft.com/office/drawing/2014/main" val="2272267016"/>
                  </a:ext>
                </a:extLst>
              </a:tr>
              <a:tr h="827416">
                <a:tc>
                  <a:txBody>
                    <a:bodyPr/>
                    <a:lstStyle/>
                    <a:p>
                      <a:pPr algn="just">
                        <a:lnSpc>
                          <a:spcPct val="100000"/>
                        </a:lnSpc>
                        <a:spcBef>
                          <a:spcPts val="600"/>
                        </a:spcBef>
                        <a:spcAft>
                          <a:spcPts val="0"/>
                        </a:spcAft>
                        <a:buNone/>
                      </a:pPr>
                      <a:r>
                        <a:rPr lang="en-GB" sz="1100">
                          <a:effectLst/>
                          <a:latin typeface="Outfit" pitchFamily="2" charset="0"/>
                        </a:rPr>
                        <a:t>Outcomes</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algn="just">
                        <a:lnSpc>
                          <a:spcPct val="100000"/>
                        </a:lnSpc>
                        <a:spcBef>
                          <a:spcPts val="600"/>
                        </a:spcBef>
                        <a:spcAft>
                          <a:spcPts val="0"/>
                        </a:spcAft>
                        <a:buNone/>
                      </a:pPr>
                      <a:r>
                        <a:rPr lang="en-GB" sz="1100" b="1" i="1">
                          <a:effectLst/>
                          <a:latin typeface="Outfit" pitchFamily="2" charset="0"/>
                        </a:rPr>
                        <a:t>Include</a:t>
                      </a:r>
                      <a:r>
                        <a:rPr lang="en-GB" sz="1100">
                          <a:effectLst/>
                          <a:latin typeface="Outfit" pitchFamily="2" charset="0"/>
                        </a:rPr>
                        <a:t>: </a:t>
                      </a:r>
                    </a:p>
                    <a:p>
                      <a:pPr marL="342900" lvl="0" indent="-342900" algn="just">
                        <a:lnSpc>
                          <a:spcPct val="100000"/>
                        </a:lnSpc>
                        <a:spcBef>
                          <a:spcPts val="600"/>
                        </a:spcBef>
                        <a:spcAft>
                          <a:spcPts val="0"/>
                        </a:spcAft>
                        <a:buFont typeface="Arial" panose="020B0604020202020204" pitchFamily="34" charset="0"/>
                        <a:buChar char="•"/>
                        <a:tabLst>
                          <a:tab pos="457200" algn="l"/>
                        </a:tabLst>
                      </a:pPr>
                      <a:r>
                        <a:rPr lang="en-GB" sz="1100">
                          <a:effectLst/>
                          <a:latin typeface="Outfit" pitchFamily="2" charset="0"/>
                        </a:rPr>
                        <a:t>All adverse health outcomes, excluding clinical suitability and performance metrics and subjective health self-reported by parent or carer of patient with filling.</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extLst>
                  <a:ext uri="{0D108BD9-81ED-4DB2-BD59-A6C34878D82A}">
                    <a16:rowId xmlns:a16="http://schemas.microsoft.com/office/drawing/2014/main" val="1177919319"/>
                  </a:ext>
                </a:extLst>
              </a:tr>
              <a:tr h="726100">
                <a:tc>
                  <a:txBody>
                    <a:bodyPr/>
                    <a:lstStyle/>
                    <a:p>
                      <a:pPr algn="just">
                        <a:lnSpc>
                          <a:spcPct val="100000"/>
                        </a:lnSpc>
                        <a:spcBef>
                          <a:spcPts val="600"/>
                        </a:spcBef>
                        <a:spcAft>
                          <a:spcPts val="0"/>
                        </a:spcAft>
                        <a:buNone/>
                      </a:pPr>
                      <a:r>
                        <a:rPr lang="en-GB" sz="1100">
                          <a:effectLst/>
                          <a:latin typeface="Outfit" pitchFamily="2" charset="0"/>
                        </a:rPr>
                        <a:t>Study Design</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marL="342900" lvl="0" indent="-342900" algn="just">
                        <a:lnSpc>
                          <a:spcPct val="100000"/>
                        </a:lnSpc>
                        <a:spcBef>
                          <a:spcPts val="600"/>
                        </a:spcBef>
                        <a:spcAft>
                          <a:spcPts val="0"/>
                        </a:spcAft>
                        <a:buSzPts val="1000"/>
                        <a:buFont typeface="Symbol" panose="05050102010706020507" pitchFamily="18" charset="2"/>
                        <a:buChar char=""/>
                        <a:tabLst>
                          <a:tab pos="457200" algn="l"/>
                        </a:tabLst>
                      </a:pPr>
                      <a:r>
                        <a:rPr lang="en-GB" sz="1100">
                          <a:effectLst/>
                          <a:latin typeface="Outfit" pitchFamily="2" charset="0"/>
                        </a:rPr>
                        <a:t>Randomised controlled trials</a:t>
                      </a:r>
                    </a:p>
                    <a:p>
                      <a:pPr marL="342900" lvl="0" indent="-342900" algn="just">
                        <a:lnSpc>
                          <a:spcPct val="100000"/>
                        </a:lnSpc>
                        <a:spcBef>
                          <a:spcPts val="600"/>
                        </a:spcBef>
                        <a:spcAft>
                          <a:spcPts val="0"/>
                        </a:spcAft>
                        <a:buSzPts val="1000"/>
                        <a:buFont typeface="Symbol" panose="05050102010706020507" pitchFamily="18" charset="2"/>
                        <a:buChar char=""/>
                        <a:tabLst>
                          <a:tab pos="457200" algn="l"/>
                        </a:tabLst>
                      </a:pPr>
                      <a:r>
                        <a:rPr lang="en-GB" sz="1100">
                          <a:effectLst/>
                          <a:latin typeface="Outfit" pitchFamily="2" charset="0"/>
                          <a:ea typeface="Aptos" panose="020B0004020202020204" pitchFamily="34" charset="0"/>
                          <a:cs typeface="Times New Roman" panose="02020603050405020304" pitchFamily="18" charset="0"/>
                        </a:rPr>
                        <a:t>Other trials</a:t>
                      </a:r>
                    </a:p>
                    <a:p>
                      <a:pPr marL="342900" lvl="0" indent="-342900" algn="just">
                        <a:lnSpc>
                          <a:spcPct val="100000"/>
                        </a:lnSpc>
                        <a:spcBef>
                          <a:spcPts val="600"/>
                        </a:spcBef>
                        <a:spcAft>
                          <a:spcPts val="0"/>
                        </a:spcAft>
                        <a:buSzPts val="1000"/>
                        <a:buFont typeface="Symbol" panose="05050102010706020507" pitchFamily="18" charset="2"/>
                        <a:buChar char=""/>
                        <a:tabLst>
                          <a:tab pos="457200" algn="l"/>
                        </a:tabLst>
                      </a:pPr>
                      <a:r>
                        <a:rPr lang="en-GB" sz="1100">
                          <a:effectLst/>
                          <a:latin typeface="Outfit" pitchFamily="2" charset="0"/>
                          <a:ea typeface="Aptos" panose="020B0004020202020204" pitchFamily="34" charset="0"/>
                          <a:cs typeface="Times New Roman" panose="02020603050405020304" pitchFamily="18" charset="0"/>
                        </a:rPr>
                        <a:t>Observational studies</a:t>
                      </a:r>
                    </a:p>
                  </a:txBody>
                  <a:tcPr marL="22246" marR="22246" marT="0" marB="0"/>
                </a:tc>
                <a:extLst>
                  <a:ext uri="{0D108BD9-81ED-4DB2-BD59-A6C34878D82A}">
                    <a16:rowId xmlns:a16="http://schemas.microsoft.com/office/drawing/2014/main" val="2737379413"/>
                  </a:ext>
                </a:extLst>
              </a:tr>
              <a:tr h="185746">
                <a:tc>
                  <a:txBody>
                    <a:bodyPr/>
                    <a:lstStyle/>
                    <a:p>
                      <a:pPr algn="just">
                        <a:lnSpc>
                          <a:spcPct val="100000"/>
                        </a:lnSpc>
                        <a:spcBef>
                          <a:spcPts val="600"/>
                        </a:spcBef>
                        <a:spcAft>
                          <a:spcPts val="0"/>
                        </a:spcAft>
                        <a:buNone/>
                      </a:pPr>
                      <a:r>
                        <a:rPr lang="en-GB" sz="1100">
                          <a:effectLst/>
                          <a:latin typeface="Outfit" pitchFamily="2" charset="0"/>
                        </a:rPr>
                        <a:t>Other</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tc>
                  <a:txBody>
                    <a:bodyPr/>
                    <a:lstStyle/>
                    <a:p>
                      <a:pPr algn="just">
                        <a:lnSpc>
                          <a:spcPct val="100000"/>
                        </a:lnSpc>
                        <a:spcBef>
                          <a:spcPts val="600"/>
                        </a:spcBef>
                        <a:spcAft>
                          <a:spcPts val="0"/>
                        </a:spcAft>
                        <a:buNone/>
                      </a:pPr>
                      <a:r>
                        <a:rPr lang="en-GB" sz="1100">
                          <a:effectLst/>
                          <a:latin typeface="Outfit" pitchFamily="2" charset="0"/>
                        </a:rPr>
                        <a:t>2007 date limit, English language only, high income countries.</a:t>
                      </a:r>
                      <a:endParaRPr lang="en-GB" sz="1100">
                        <a:effectLst/>
                        <a:latin typeface="Outfit" pitchFamily="2" charset="0"/>
                        <a:ea typeface="Aptos" panose="020B0004020202020204" pitchFamily="34" charset="0"/>
                        <a:cs typeface="Times New Roman" panose="02020603050405020304" pitchFamily="18" charset="0"/>
                      </a:endParaRPr>
                    </a:p>
                  </a:txBody>
                  <a:tcPr marL="22246" marR="22246" marT="0" marB="0"/>
                </a:tc>
                <a:extLst>
                  <a:ext uri="{0D108BD9-81ED-4DB2-BD59-A6C34878D82A}">
                    <a16:rowId xmlns:a16="http://schemas.microsoft.com/office/drawing/2014/main" val="4002896466"/>
                  </a:ext>
                </a:extLst>
              </a:tr>
            </a:tbl>
          </a:graphicData>
        </a:graphic>
      </p:graphicFrame>
    </p:spTree>
    <p:extLst>
      <p:ext uri="{BB962C8B-B14F-4D97-AF65-F5344CB8AC3E}">
        <p14:creationId xmlns:p14="http://schemas.microsoft.com/office/powerpoint/2010/main" val="3663882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E4039-058A-941F-77C7-4B4D2ED200BA}"/>
              </a:ext>
            </a:extLst>
          </p:cNvPr>
          <p:cNvSpPr>
            <a:spLocks noGrp="1"/>
          </p:cNvSpPr>
          <p:nvPr>
            <p:ph type="title"/>
          </p:nvPr>
        </p:nvSpPr>
        <p:spPr>
          <a:xfrm>
            <a:off x="384405" y="201865"/>
            <a:ext cx="6226717" cy="461925"/>
          </a:xfrm>
        </p:spPr>
        <p:txBody>
          <a:bodyPr/>
          <a:lstStyle/>
          <a:p>
            <a:r>
              <a:rPr lang="en-GB"/>
              <a:t>Key findings</a:t>
            </a:r>
          </a:p>
        </p:txBody>
      </p:sp>
      <p:sp>
        <p:nvSpPr>
          <p:cNvPr id="5" name="Control 1">
            <a:extLst>
              <a:ext uri="{FF2B5EF4-FFF2-40B4-BE49-F238E27FC236}">
                <a16:creationId xmlns:a16="http://schemas.microsoft.com/office/drawing/2014/main" id="{20E6B91C-C276-A94D-5A87-70FB7ADE3CC0}"/>
              </a:ext>
            </a:extLst>
          </p:cNvPr>
          <p:cNvSpPr>
            <a:spLocks noChangeArrowheads="1" noChangeShapeType="1"/>
          </p:cNvSpPr>
          <p:nvPr/>
        </p:nvSpPr>
        <p:spPr bwMode="auto">
          <a:xfrm>
            <a:off x="7576451" y="5375661"/>
            <a:ext cx="2740025" cy="5073650"/>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sp>
        <p:nvSpPr>
          <p:cNvPr id="7" name="Content Placeholder 6">
            <a:extLst>
              <a:ext uri="{FF2B5EF4-FFF2-40B4-BE49-F238E27FC236}">
                <a16:creationId xmlns:a16="http://schemas.microsoft.com/office/drawing/2014/main" id="{D8880CBF-13B1-46BA-82C0-46DBF594C7DD}"/>
              </a:ext>
            </a:extLst>
          </p:cNvPr>
          <p:cNvSpPr>
            <a:spLocks noGrp="1"/>
          </p:cNvSpPr>
          <p:nvPr>
            <p:ph idx="1"/>
          </p:nvPr>
        </p:nvSpPr>
        <p:spPr>
          <a:xfrm>
            <a:off x="384405" y="1011070"/>
            <a:ext cx="5313450" cy="3578432"/>
          </a:xfrm>
        </p:spPr>
        <p:txBody>
          <a:bodyPr/>
          <a:lstStyle/>
          <a:p>
            <a:pPr>
              <a:spcBef>
                <a:spcPts val="600"/>
              </a:spcBef>
              <a:spcAft>
                <a:spcPts val="600"/>
              </a:spcAft>
            </a:pPr>
            <a:r>
              <a:rPr lang="en-GB" sz="1800" b="1" dirty="0"/>
              <a:t>61 studies </a:t>
            </a:r>
            <a:r>
              <a:rPr lang="en-GB" sz="1800" dirty="0"/>
              <a:t>(87 articles) evaluating health impacts included in full synthesis.</a:t>
            </a:r>
          </a:p>
          <a:p>
            <a:pPr algn="just">
              <a:spcBef>
                <a:spcPts val="600"/>
              </a:spcBef>
              <a:spcAft>
                <a:spcPts val="600"/>
              </a:spcAft>
            </a:pPr>
            <a:r>
              <a:rPr lang="en-GB" sz="1800" b="1" dirty="0"/>
              <a:t>18 of 25 </a:t>
            </a:r>
            <a:r>
              <a:rPr lang="en-GB" sz="1800" dirty="0"/>
              <a:t>broad </a:t>
            </a:r>
            <a:r>
              <a:rPr lang="en-GB" sz="1800" b="1" dirty="0"/>
              <a:t>health impact categories </a:t>
            </a:r>
            <a:r>
              <a:rPr lang="en-GB" sz="1800" dirty="0"/>
              <a:t>supported by evidence evaluating &gt;1 type of restorative material. </a:t>
            </a:r>
          </a:p>
          <a:p>
            <a:pPr>
              <a:spcBef>
                <a:spcPts val="600"/>
              </a:spcBef>
              <a:spcAft>
                <a:spcPts val="600"/>
              </a:spcAft>
            </a:pPr>
            <a:r>
              <a:rPr lang="en-GB" sz="1800" dirty="0"/>
              <a:t>Direct comparative evidence limited: Casa Pia and New England Children’s Amalgam Trials.</a:t>
            </a:r>
            <a:r>
              <a:rPr lang="en-GB" sz="1800" baseline="30000" dirty="0"/>
              <a:t>12,13</a:t>
            </a:r>
          </a:p>
          <a:p>
            <a:pPr>
              <a:spcBef>
                <a:spcPts val="600"/>
              </a:spcBef>
              <a:spcAft>
                <a:spcPts val="600"/>
              </a:spcAft>
            </a:pPr>
            <a:r>
              <a:rPr lang="en-GB" sz="1800" dirty="0"/>
              <a:t>Most common type of health impacts evaluated included </a:t>
            </a:r>
            <a:r>
              <a:rPr lang="en-GB" sz="1800" b="1" dirty="0"/>
              <a:t>Allergy </a:t>
            </a:r>
            <a:r>
              <a:rPr lang="en-GB" sz="1800" dirty="0"/>
              <a:t>(n=13), </a:t>
            </a:r>
            <a:r>
              <a:rPr lang="en-GB" sz="1800" b="1" dirty="0"/>
              <a:t>General physical health </a:t>
            </a:r>
            <a:r>
              <a:rPr lang="en-GB" sz="1800" dirty="0"/>
              <a:t>(n=14), </a:t>
            </a:r>
            <a:r>
              <a:rPr lang="en-GB" sz="1800" b="1" dirty="0"/>
              <a:t>Musculoskeletal</a:t>
            </a:r>
            <a:r>
              <a:rPr lang="en-GB" sz="1800" dirty="0"/>
              <a:t> (n=10), </a:t>
            </a:r>
            <a:r>
              <a:rPr lang="en-GB" sz="1800" b="1" dirty="0"/>
              <a:t>Neurological </a:t>
            </a:r>
            <a:r>
              <a:rPr lang="en-GB" sz="1800" dirty="0"/>
              <a:t>(n=13), </a:t>
            </a:r>
            <a:r>
              <a:rPr lang="en-GB" sz="1800" b="1" dirty="0"/>
              <a:t>Neuropsychological (</a:t>
            </a:r>
            <a:r>
              <a:rPr lang="en-GB" sz="1800" dirty="0"/>
              <a:t>n=15), </a:t>
            </a:r>
            <a:r>
              <a:rPr lang="en-GB" sz="1800" b="1" dirty="0"/>
              <a:t>Oral health</a:t>
            </a:r>
            <a:r>
              <a:rPr lang="en-GB" sz="1800" dirty="0"/>
              <a:t> (n=18) and </a:t>
            </a:r>
            <a:r>
              <a:rPr lang="en-GB" sz="1800" b="1" dirty="0"/>
              <a:t>Psychosocial</a:t>
            </a:r>
            <a:r>
              <a:rPr lang="en-GB" sz="1800" dirty="0"/>
              <a:t> (n=13).</a:t>
            </a:r>
          </a:p>
          <a:p>
            <a:pPr marL="0" indent="0">
              <a:spcBef>
                <a:spcPts val="600"/>
              </a:spcBef>
              <a:spcAft>
                <a:spcPts val="600"/>
              </a:spcAft>
              <a:buNone/>
            </a:pPr>
            <a:endParaRPr lang="en-GB" sz="1800" dirty="0"/>
          </a:p>
          <a:p>
            <a:pPr>
              <a:spcBef>
                <a:spcPts val="600"/>
              </a:spcBef>
              <a:spcAft>
                <a:spcPts val="600"/>
              </a:spcAft>
            </a:pPr>
            <a:endParaRPr lang="en-GB" sz="1800" dirty="0"/>
          </a:p>
        </p:txBody>
      </p:sp>
      <p:graphicFrame>
        <p:nvGraphicFramePr>
          <p:cNvPr id="8" name="Content Placeholder 3">
            <a:extLst>
              <a:ext uri="{FF2B5EF4-FFF2-40B4-BE49-F238E27FC236}">
                <a16:creationId xmlns:a16="http://schemas.microsoft.com/office/drawing/2014/main" id="{8E34361A-C14A-BF07-B86F-2ED9432BD82C}"/>
              </a:ext>
            </a:extLst>
          </p:cNvPr>
          <p:cNvGraphicFramePr>
            <a:graphicFrameLocks/>
          </p:cNvGraphicFramePr>
          <p:nvPr>
            <p:extLst>
              <p:ext uri="{D42A27DB-BD31-4B8C-83A1-F6EECF244321}">
                <p14:modId xmlns:p14="http://schemas.microsoft.com/office/powerpoint/2010/main" val="3037863574"/>
              </p:ext>
            </p:extLst>
          </p:nvPr>
        </p:nvGraphicFramePr>
        <p:xfrm>
          <a:off x="6005385" y="311250"/>
          <a:ext cx="2754210" cy="3776008"/>
        </p:xfrm>
        <a:graphic>
          <a:graphicData uri="http://schemas.openxmlformats.org/drawingml/2006/table">
            <a:tbl>
              <a:tblPr/>
              <a:tblGrid>
                <a:gridCol w="1759917">
                  <a:extLst>
                    <a:ext uri="{9D8B030D-6E8A-4147-A177-3AD203B41FA5}">
                      <a16:colId xmlns:a16="http://schemas.microsoft.com/office/drawing/2014/main" val="4028631892"/>
                    </a:ext>
                  </a:extLst>
                </a:gridCol>
                <a:gridCol w="994293">
                  <a:extLst>
                    <a:ext uri="{9D8B030D-6E8A-4147-A177-3AD203B41FA5}">
                      <a16:colId xmlns:a16="http://schemas.microsoft.com/office/drawing/2014/main" val="3060169401"/>
                    </a:ext>
                  </a:extLst>
                </a:gridCol>
              </a:tblGrid>
              <a:tr h="547067">
                <a:tc>
                  <a:txBody>
                    <a:bodyPr/>
                    <a:lstStyle/>
                    <a:p>
                      <a:pPr marR="0" indent="0" algn="ctr" rtl="0">
                        <a:lnSpc>
                          <a:spcPct val="125000"/>
                        </a:lnSpc>
                        <a:spcAft>
                          <a:spcPts val="1400"/>
                        </a:spcAft>
                        <a:buNone/>
                      </a:pPr>
                      <a:r>
                        <a:rPr lang="en-GB" sz="1100" b="1" kern="1400">
                          <a:ln>
                            <a:noFill/>
                          </a:ln>
                          <a:solidFill>
                            <a:schemeClr val="bg1"/>
                          </a:solidFill>
                          <a:effectLst/>
                          <a:latin typeface="Outfit" pitchFamily="2" charset="0"/>
                        </a:rPr>
                        <a:t>Dental material evaluated</a:t>
                      </a:r>
                      <a:endParaRPr lang="en-GB" sz="900" kern="1400">
                        <a:ln>
                          <a:noFill/>
                        </a:ln>
                        <a:solidFill>
                          <a:schemeClr val="bg1"/>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w="9525" cap="flat" cmpd="sng" algn="ctr">
                      <a:solidFill>
                        <a:srgbClr val="024731"/>
                      </a:solidFill>
                      <a:prstDash val="solid"/>
                      <a:round/>
                      <a:headEnd type="none" w="med" len="med"/>
                      <a:tailEnd type="none" w="med" len="med"/>
                    </a:lnT>
                    <a:lnB>
                      <a:noFill/>
                    </a:lnB>
                    <a:solidFill>
                      <a:schemeClr val="accent1"/>
                    </a:solidFill>
                  </a:tcPr>
                </a:tc>
                <a:tc>
                  <a:txBody>
                    <a:bodyPr/>
                    <a:lstStyle/>
                    <a:p>
                      <a:pPr marR="0" indent="0" algn="ctr" rtl="0">
                        <a:lnSpc>
                          <a:spcPct val="125000"/>
                        </a:lnSpc>
                        <a:spcAft>
                          <a:spcPts val="1400"/>
                        </a:spcAft>
                        <a:buNone/>
                      </a:pPr>
                      <a:r>
                        <a:rPr lang="en-GB" sz="1100" b="1" kern="1400">
                          <a:ln>
                            <a:noFill/>
                          </a:ln>
                          <a:solidFill>
                            <a:schemeClr val="bg1"/>
                          </a:solidFill>
                          <a:effectLst/>
                          <a:latin typeface="Outfit" pitchFamily="2" charset="0"/>
                        </a:rPr>
                        <a:t>N prioritised     studies</a:t>
                      </a:r>
                      <a:endParaRPr lang="en-GB" sz="900" kern="1400">
                        <a:ln>
                          <a:noFill/>
                        </a:ln>
                        <a:solidFill>
                          <a:schemeClr val="bg1"/>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w="9525" cap="flat" cmpd="sng" algn="ctr">
                      <a:solidFill>
                        <a:srgbClr val="024731"/>
                      </a:solidFill>
                      <a:prstDash val="solid"/>
                      <a:round/>
                      <a:headEnd type="none" w="med" len="med"/>
                      <a:tailEnd type="none" w="med" len="med"/>
                    </a:lnT>
                    <a:lnB>
                      <a:noFill/>
                    </a:lnB>
                    <a:solidFill>
                      <a:schemeClr val="accent1"/>
                    </a:solidFill>
                  </a:tcPr>
                </a:tc>
                <a:extLst>
                  <a:ext uri="{0D108BD9-81ED-4DB2-BD59-A6C34878D82A}">
                    <a16:rowId xmlns:a16="http://schemas.microsoft.com/office/drawing/2014/main" val="882837224"/>
                  </a:ext>
                </a:extLst>
              </a:tr>
              <a:tr h="508111">
                <a:tc>
                  <a:txBody>
                    <a:bodyPr/>
                    <a:lstStyle/>
                    <a:p>
                      <a:pPr marR="0" indent="0" algn="l" rtl="0">
                        <a:lnSpc>
                          <a:spcPct val="125000"/>
                        </a:lnSpc>
                        <a:spcAft>
                          <a:spcPts val="1400"/>
                        </a:spcAft>
                        <a:buNone/>
                      </a:pPr>
                      <a:r>
                        <a:rPr lang="en-GB" sz="1100" b="1" i="1" kern="1400">
                          <a:ln>
                            <a:noFill/>
                          </a:ln>
                          <a:solidFill>
                            <a:srgbClr val="006666"/>
                          </a:solidFill>
                          <a:effectLst/>
                          <a:latin typeface="Outfit" pitchFamily="2" charset="0"/>
                        </a:rPr>
                        <a:t>Amalgam </a:t>
                      </a:r>
                      <a:r>
                        <a:rPr lang="en-GB" sz="1100" i="1" kern="1400">
                          <a:ln>
                            <a:noFill/>
                          </a:ln>
                          <a:solidFill>
                            <a:srgbClr val="000000"/>
                          </a:solidFill>
                          <a:effectLst/>
                          <a:latin typeface="Outfit" pitchFamily="2" charset="0"/>
                        </a:rPr>
                        <a:t>vs</a:t>
                      </a:r>
                      <a:r>
                        <a:rPr lang="en-GB" sz="1100" b="1" i="1" kern="1400">
                          <a:ln>
                            <a:noFill/>
                          </a:ln>
                          <a:solidFill>
                            <a:srgbClr val="006666"/>
                          </a:solidFill>
                          <a:effectLst/>
                          <a:latin typeface="Outfit" pitchFamily="2" charset="0"/>
                        </a:rPr>
                        <a:t> Composite Resin </a:t>
                      </a:r>
                      <a:r>
                        <a:rPr lang="en-GB" sz="1100" i="1" kern="1400">
                          <a:ln>
                            <a:noFill/>
                          </a:ln>
                          <a:solidFill>
                            <a:srgbClr val="000000"/>
                          </a:solidFill>
                          <a:effectLst/>
                          <a:latin typeface="Outfit" pitchFamily="2" charset="0"/>
                        </a:rPr>
                        <a:t>(Patients only)</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marR="0" indent="0" algn="ctr" rtl="0">
                        <a:lnSpc>
                          <a:spcPct val="125000"/>
                        </a:lnSpc>
                        <a:spcAft>
                          <a:spcPts val="1400"/>
                        </a:spcAft>
                        <a:buNone/>
                      </a:pPr>
                      <a:r>
                        <a:rPr lang="en-GB" sz="1100" b="1" i="0" kern="1400">
                          <a:ln>
                            <a:noFill/>
                          </a:ln>
                          <a:solidFill>
                            <a:srgbClr val="017D69"/>
                          </a:solidFill>
                          <a:effectLst/>
                          <a:latin typeface="Outfit" pitchFamily="2" charset="0"/>
                        </a:rPr>
                        <a:t>6</a:t>
                      </a:r>
                      <a:endParaRPr lang="en-GB" sz="900" b="1" i="0" kern="1400">
                        <a:ln>
                          <a:noFill/>
                        </a:ln>
                        <a:solidFill>
                          <a:srgbClr val="017D69"/>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91781867"/>
                  </a:ext>
                </a:extLst>
              </a:tr>
              <a:tr h="268327">
                <a:tc>
                  <a:txBody>
                    <a:bodyPr/>
                    <a:lstStyle/>
                    <a:p>
                      <a:pPr marR="0" indent="0" algn="l" rtl="0">
                        <a:lnSpc>
                          <a:spcPct val="125000"/>
                        </a:lnSpc>
                        <a:spcAft>
                          <a:spcPts val="1400"/>
                        </a:spcAft>
                        <a:buNone/>
                      </a:pPr>
                      <a:r>
                        <a:rPr lang="en-GB" sz="1100" b="1" i="1" kern="1400">
                          <a:ln>
                            <a:noFill/>
                          </a:ln>
                          <a:solidFill>
                            <a:srgbClr val="006666"/>
                          </a:solidFill>
                          <a:effectLst/>
                          <a:latin typeface="Outfit" pitchFamily="2" charset="0"/>
                        </a:rPr>
                        <a:t>Amalgam only</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marR="0" indent="0" algn="ctr" rtl="0">
                        <a:lnSpc>
                          <a:spcPct val="125000"/>
                        </a:lnSpc>
                        <a:spcAft>
                          <a:spcPts val="1400"/>
                        </a:spcAft>
                        <a:buNone/>
                      </a:pPr>
                      <a:r>
                        <a:rPr lang="en-GB" sz="1100" b="1" i="0" kern="1400">
                          <a:ln>
                            <a:noFill/>
                          </a:ln>
                          <a:solidFill>
                            <a:srgbClr val="017D69"/>
                          </a:solidFill>
                          <a:effectLst/>
                          <a:latin typeface="Outfit" pitchFamily="2" charset="0"/>
                        </a:rPr>
                        <a:t>52</a:t>
                      </a:r>
                      <a:endParaRPr lang="en-GB" sz="900" b="1" i="0" kern="1400">
                        <a:ln>
                          <a:noFill/>
                        </a:ln>
                        <a:solidFill>
                          <a:srgbClr val="017D69"/>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464260220"/>
                  </a:ext>
                </a:extLst>
              </a:tr>
              <a:tr h="268327">
                <a:tc>
                  <a:txBody>
                    <a:bodyPr/>
                    <a:lstStyle/>
                    <a:p>
                      <a:pPr marL="411480" marR="0" indent="-228600" algn="l" rtl="0">
                        <a:lnSpc>
                          <a:spcPct val="125000"/>
                        </a:lnSpc>
                        <a:spcAft>
                          <a:spcPts val="1400"/>
                        </a:spcAft>
                        <a:buNone/>
                      </a:pPr>
                      <a:r>
                        <a:rPr lang="en-GB" sz="800" kern="1400">
                          <a:ln>
                            <a:noFill/>
                          </a:ln>
                          <a:solidFill>
                            <a:srgbClr val="000000"/>
                          </a:solidFill>
                          <a:effectLst/>
                          <a:latin typeface="Outfit" pitchFamily="2" charset="0"/>
                        </a:rPr>
                        <a:t>·</a:t>
                      </a:r>
                      <a:r>
                        <a:rPr lang="en-GB" sz="900" kern="1400">
                          <a:ln>
                            <a:noFill/>
                          </a:ln>
                          <a:solidFill>
                            <a:srgbClr val="4D4D4D"/>
                          </a:solidFill>
                          <a:effectLst/>
                          <a:latin typeface="Outfit" pitchFamily="2" charset="0"/>
                        </a:rPr>
                        <a:t> </a:t>
                      </a:r>
                      <a:r>
                        <a:rPr lang="en-GB" sz="1100" kern="1400">
                          <a:ln>
                            <a:noFill/>
                          </a:ln>
                          <a:solidFill>
                            <a:srgbClr val="000000"/>
                          </a:solidFill>
                          <a:effectLst/>
                          <a:latin typeface="Outfit" pitchFamily="2" charset="0"/>
                        </a:rPr>
                        <a:t>Patients</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a:noFill/>
                    </a:lnT>
                    <a:lnB>
                      <a:noFill/>
                    </a:lnB>
                    <a:solidFill>
                      <a:schemeClr val="bg1"/>
                    </a:solidFill>
                  </a:tcPr>
                </a:tc>
                <a:tc>
                  <a:txBody>
                    <a:bodyPr/>
                    <a:lstStyle/>
                    <a:p>
                      <a:pPr marR="0" indent="0" algn="ctr" rtl="0">
                        <a:lnSpc>
                          <a:spcPct val="125000"/>
                        </a:lnSpc>
                        <a:spcAft>
                          <a:spcPts val="1400"/>
                        </a:spcAft>
                        <a:buNone/>
                      </a:pPr>
                      <a:r>
                        <a:rPr lang="en-GB" sz="1100" kern="1400">
                          <a:ln>
                            <a:noFill/>
                          </a:ln>
                          <a:solidFill>
                            <a:srgbClr val="000000"/>
                          </a:solidFill>
                          <a:effectLst/>
                          <a:latin typeface="Outfit" pitchFamily="2" charset="0"/>
                        </a:rPr>
                        <a:t>36</a:t>
                      </a:r>
                      <a:endParaRPr lang="en-GB" sz="900" kern="1400">
                        <a:ln>
                          <a:noFill/>
                        </a:ln>
                        <a:solidFill>
                          <a:srgbClr val="4D4D4D"/>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3165805707"/>
                  </a:ext>
                </a:extLst>
              </a:tr>
              <a:tr h="261127">
                <a:tc>
                  <a:txBody>
                    <a:bodyPr/>
                    <a:lstStyle/>
                    <a:p>
                      <a:pPr marL="411480" marR="0" indent="-228600" algn="l" rtl="0">
                        <a:lnSpc>
                          <a:spcPct val="125000"/>
                        </a:lnSpc>
                        <a:spcAft>
                          <a:spcPts val="1400"/>
                        </a:spcAft>
                        <a:buNone/>
                      </a:pPr>
                      <a:r>
                        <a:rPr lang="en-GB" sz="800" kern="1400">
                          <a:ln>
                            <a:noFill/>
                          </a:ln>
                          <a:solidFill>
                            <a:srgbClr val="000000"/>
                          </a:solidFill>
                          <a:effectLst/>
                          <a:latin typeface="Outfit" pitchFamily="2" charset="0"/>
                        </a:rPr>
                        <a:t>·</a:t>
                      </a:r>
                      <a:r>
                        <a:rPr lang="en-GB" sz="900" kern="1400">
                          <a:ln>
                            <a:noFill/>
                          </a:ln>
                          <a:solidFill>
                            <a:srgbClr val="4D4D4D"/>
                          </a:solidFill>
                          <a:effectLst/>
                          <a:latin typeface="Outfit" pitchFamily="2" charset="0"/>
                        </a:rPr>
                        <a:t> </a:t>
                      </a:r>
                      <a:r>
                        <a:rPr lang="en-GB" sz="1100" kern="1400">
                          <a:ln>
                            <a:noFill/>
                          </a:ln>
                          <a:solidFill>
                            <a:srgbClr val="000000"/>
                          </a:solidFill>
                          <a:effectLst/>
                          <a:latin typeface="Outfit" pitchFamily="2" charset="0"/>
                        </a:rPr>
                        <a:t>Dental  professionals</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a:noFill/>
                    </a:lnT>
                    <a:lnB>
                      <a:noFill/>
                    </a:lnB>
                    <a:solidFill>
                      <a:schemeClr val="bg1"/>
                    </a:solidFill>
                  </a:tcPr>
                </a:tc>
                <a:tc>
                  <a:txBody>
                    <a:bodyPr/>
                    <a:lstStyle/>
                    <a:p>
                      <a:pPr marR="0" indent="0" algn="ctr" rtl="0">
                        <a:lnSpc>
                          <a:spcPct val="125000"/>
                        </a:lnSpc>
                        <a:spcAft>
                          <a:spcPts val="1400"/>
                        </a:spcAft>
                        <a:buNone/>
                      </a:pPr>
                      <a:r>
                        <a:rPr lang="en-GB" sz="1100" kern="1400">
                          <a:ln>
                            <a:noFill/>
                          </a:ln>
                          <a:solidFill>
                            <a:srgbClr val="000000"/>
                          </a:solidFill>
                          <a:effectLst/>
                          <a:latin typeface="Outfit" pitchFamily="2" charset="0"/>
                        </a:rPr>
                        <a:t>7</a:t>
                      </a:r>
                      <a:endParaRPr lang="en-GB" sz="900" kern="1400">
                        <a:ln>
                          <a:noFill/>
                        </a:ln>
                        <a:solidFill>
                          <a:srgbClr val="4D4D4D"/>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3360518861"/>
                  </a:ext>
                </a:extLst>
              </a:tr>
              <a:tr h="244927">
                <a:tc>
                  <a:txBody>
                    <a:bodyPr/>
                    <a:lstStyle/>
                    <a:p>
                      <a:pPr marL="411480" marR="0" indent="-228600" algn="l" rtl="0">
                        <a:lnSpc>
                          <a:spcPct val="125000"/>
                        </a:lnSpc>
                        <a:spcAft>
                          <a:spcPts val="1400"/>
                        </a:spcAft>
                        <a:buNone/>
                      </a:pPr>
                      <a:r>
                        <a:rPr lang="en-GB" sz="800" kern="1400">
                          <a:ln>
                            <a:noFill/>
                          </a:ln>
                          <a:solidFill>
                            <a:srgbClr val="000000"/>
                          </a:solidFill>
                          <a:effectLst/>
                          <a:latin typeface="Outfit" pitchFamily="2" charset="0"/>
                        </a:rPr>
                        <a:t>·</a:t>
                      </a:r>
                      <a:r>
                        <a:rPr lang="en-GB" sz="900" kern="1400">
                          <a:ln>
                            <a:noFill/>
                          </a:ln>
                          <a:solidFill>
                            <a:srgbClr val="4D4D4D"/>
                          </a:solidFill>
                          <a:effectLst/>
                          <a:latin typeface="Outfit" pitchFamily="2" charset="0"/>
                        </a:rPr>
                        <a:t> </a:t>
                      </a:r>
                      <a:r>
                        <a:rPr lang="en-GB" sz="1100" kern="1400">
                          <a:ln>
                            <a:noFill/>
                          </a:ln>
                          <a:solidFill>
                            <a:srgbClr val="000000"/>
                          </a:solidFill>
                          <a:effectLst/>
                          <a:latin typeface="Outfit" pitchFamily="2" charset="0"/>
                        </a:rPr>
                        <a:t>Maternal exposure</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marR="0" indent="0" algn="ctr" rtl="0">
                        <a:lnSpc>
                          <a:spcPct val="125000"/>
                        </a:lnSpc>
                        <a:spcAft>
                          <a:spcPts val="1400"/>
                        </a:spcAft>
                        <a:buNone/>
                      </a:pPr>
                      <a:r>
                        <a:rPr lang="en-GB" sz="1100" kern="1400">
                          <a:ln>
                            <a:noFill/>
                          </a:ln>
                          <a:solidFill>
                            <a:srgbClr val="000000"/>
                          </a:solidFill>
                          <a:effectLst/>
                          <a:latin typeface="Outfit" pitchFamily="2" charset="0"/>
                        </a:rPr>
                        <a:t>10</a:t>
                      </a:r>
                      <a:endParaRPr lang="en-GB" sz="900" kern="1400">
                        <a:ln>
                          <a:noFill/>
                        </a:ln>
                        <a:solidFill>
                          <a:srgbClr val="4D4D4D"/>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2257315"/>
                  </a:ext>
                </a:extLst>
              </a:tr>
              <a:tr h="268327">
                <a:tc>
                  <a:txBody>
                    <a:bodyPr/>
                    <a:lstStyle/>
                    <a:p>
                      <a:pPr marR="0" indent="0" algn="l" rtl="0">
                        <a:lnSpc>
                          <a:spcPct val="125000"/>
                        </a:lnSpc>
                        <a:spcAft>
                          <a:spcPts val="1400"/>
                        </a:spcAft>
                        <a:buNone/>
                      </a:pPr>
                      <a:r>
                        <a:rPr lang="en-GB" sz="1100" b="1" i="1" kern="1400">
                          <a:ln>
                            <a:noFill/>
                          </a:ln>
                          <a:solidFill>
                            <a:srgbClr val="006666"/>
                          </a:solidFill>
                          <a:effectLst/>
                          <a:latin typeface="Outfit" pitchFamily="2" charset="0"/>
                        </a:rPr>
                        <a:t>Composite Resin only </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marR="0" indent="0" algn="ctr" rtl="0">
                        <a:lnSpc>
                          <a:spcPct val="125000"/>
                        </a:lnSpc>
                        <a:spcAft>
                          <a:spcPts val="1400"/>
                        </a:spcAft>
                        <a:buNone/>
                      </a:pPr>
                      <a:r>
                        <a:rPr lang="en-GB" sz="1100" b="1" i="0" kern="1400">
                          <a:ln>
                            <a:noFill/>
                          </a:ln>
                          <a:solidFill>
                            <a:srgbClr val="017D69"/>
                          </a:solidFill>
                          <a:effectLst/>
                          <a:latin typeface="Outfit" pitchFamily="2" charset="0"/>
                        </a:rPr>
                        <a:t>16</a:t>
                      </a:r>
                      <a:endParaRPr lang="en-GB" sz="900" b="1" i="0" kern="1400">
                        <a:ln>
                          <a:noFill/>
                        </a:ln>
                        <a:solidFill>
                          <a:srgbClr val="017D69"/>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3644310117"/>
                  </a:ext>
                </a:extLst>
              </a:tr>
              <a:tr h="304343">
                <a:tc>
                  <a:txBody>
                    <a:bodyPr/>
                    <a:lstStyle/>
                    <a:p>
                      <a:pPr marL="411480" marR="0" indent="-228600" algn="l" rtl="0">
                        <a:lnSpc>
                          <a:spcPct val="125000"/>
                        </a:lnSpc>
                        <a:spcAft>
                          <a:spcPts val="1400"/>
                        </a:spcAft>
                        <a:buNone/>
                      </a:pPr>
                      <a:r>
                        <a:rPr lang="en-GB" sz="800" kern="1400">
                          <a:ln>
                            <a:noFill/>
                          </a:ln>
                          <a:solidFill>
                            <a:srgbClr val="000000"/>
                          </a:solidFill>
                          <a:effectLst/>
                          <a:latin typeface="Outfit" pitchFamily="2" charset="0"/>
                        </a:rPr>
                        <a:t>·</a:t>
                      </a:r>
                      <a:r>
                        <a:rPr lang="en-GB" sz="900" kern="1400">
                          <a:ln>
                            <a:noFill/>
                          </a:ln>
                          <a:solidFill>
                            <a:srgbClr val="4D4D4D"/>
                          </a:solidFill>
                          <a:effectLst/>
                          <a:latin typeface="Outfit" pitchFamily="2" charset="0"/>
                        </a:rPr>
                        <a:t> </a:t>
                      </a:r>
                      <a:r>
                        <a:rPr lang="en-GB" sz="1100" kern="1400">
                          <a:ln>
                            <a:noFill/>
                          </a:ln>
                          <a:solidFill>
                            <a:srgbClr val="000000"/>
                          </a:solidFill>
                          <a:effectLst/>
                          <a:latin typeface="Outfit" pitchFamily="2" charset="0"/>
                        </a:rPr>
                        <a:t>Dental  professionals</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a:noFill/>
                    </a:lnT>
                    <a:lnB>
                      <a:noFill/>
                    </a:lnB>
                    <a:solidFill>
                      <a:schemeClr val="bg1"/>
                    </a:solidFill>
                  </a:tcPr>
                </a:tc>
                <a:tc>
                  <a:txBody>
                    <a:bodyPr/>
                    <a:lstStyle/>
                    <a:p>
                      <a:pPr marR="0" indent="0" algn="ctr" rtl="0">
                        <a:lnSpc>
                          <a:spcPct val="125000"/>
                        </a:lnSpc>
                        <a:spcAft>
                          <a:spcPts val="1400"/>
                        </a:spcAft>
                        <a:buNone/>
                      </a:pPr>
                      <a:r>
                        <a:rPr lang="en-GB" sz="1100" i="1" kern="1400">
                          <a:ln>
                            <a:noFill/>
                          </a:ln>
                          <a:solidFill>
                            <a:srgbClr val="000000"/>
                          </a:solidFill>
                          <a:effectLst/>
                          <a:latin typeface="Outfit" pitchFamily="2" charset="0"/>
                        </a:rPr>
                        <a:t>1</a:t>
                      </a:r>
                      <a:endParaRPr lang="en-GB" sz="900" kern="1400">
                        <a:ln>
                          <a:noFill/>
                        </a:ln>
                        <a:solidFill>
                          <a:srgbClr val="4D4D4D"/>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1721757991"/>
                  </a:ext>
                </a:extLst>
              </a:tr>
              <a:tr h="279644">
                <a:tc>
                  <a:txBody>
                    <a:bodyPr/>
                    <a:lstStyle/>
                    <a:p>
                      <a:pPr marL="411480" marR="0" indent="-228600" algn="l" rtl="0">
                        <a:lnSpc>
                          <a:spcPct val="125000"/>
                        </a:lnSpc>
                        <a:spcAft>
                          <a:spcPts val="1400"/>
                        </a:spcAft>
                        <a:buNone/>
                      </a:pPr>
                      <a:r>
                        <a:rPr lang="en-GB" sz="800" kern="1400">
                          <a:ln>
                            <a:noFill/>
                          </a:ln>
                          <a:solidFill>
                            <a:srgbClr val="000000"/>
                          </a:solidFill>
                          <a:effectLst/>
                          <a:latin typeface="Outfit" pitchFamily="2" charset="0"/>
                        </a:rPr>
                        <a:t>·</a:t>
                      </a:r>
                      <a:r>
                        <a:rPr lang="en-GB" sz="900" kern="1400">
                          <a:ln>
                            <a:noFill/>
                          </a:ln>
                          <a:solidFill>
                            <a:srgbClr val="4D4D4D"/>
                          </a:solidFill>
                          <a:effectLst/>
                          <a:latin typeface="Outfit" pitchFamily="2" charset="0"/>
                        </a:rPr>
                        <a:t> </a:t>
                      </a:r>
                      <a:r>
                        <a:rPr lang="en-GB" sz="1100" kern="1400">
                          <a:ln>
                            <a:noFill/>
                          </a:ln>
                          <a:solidFill>
                            <a:srgbClr val="000000"/>
                          </a:solidFill>
                          <a:effectLst/>
                          <a:latin typeface="Outfit" pitchFamily="2" charset="0"/>
                        </a:rPr>
                        <a:t>Patients</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marR="0" indent="0" algn="ctr" rtl="0">
                        <a:lnSpc>
                          <a:spcPct val="125000"/>
                        </a:lnSpc>
                        <a:spcAft>
                          <a:spcPts val="1400"/>
                        </a:spcAft>
                        <a:buNone/>
                      </a:pPr>
                      <a:r>
                        <a:rPr lang="en-GB" sz="1100" i="1" kern="1400">
                          <a:ln>
                            <a:noFill/>
                          </a:ln>
                          <a:solidFill>
                            <a:srgbClr val="000000"/>
                          </a:solidFill>
                          <a:effectLst/>
                          <a:latin typeface="Outfit" pitchFamily="2" charset="0"/>
                        </a:rPr>
                        <a:t>15</a:t>
                      </a:r>
                      <a:endParaRPr lang="en-GB" sz="900" kern="1400">
                        <a:ln>
                          <a:noFill/>
                        </a:ln>
                        <a:solidFill>
                          <a:srgbClr val="4D4D4D"/>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3011371"/>
                  </a:ext>
                </a:extLst>
              </a:tr>
              <a:tr h="825808">
                <a:tc>
                  <a:txBody>
                    <a:bodyPr/>
                    <a:lstStyle/>
                    <a:p>
                      <a:pPr marR="0" indent="0" algn="l" rtl="0">
                        <a:lnSpc>
                          <a:spcPct val="125000"/>
                        </a:lnSpc>
                        <a:spcAft>
                          <a:spcPts val="1400"/>
                        </a:spcAft>
                        <a:buNone/>
                      </a:pPr>
                      <a:r>
                        <a:rPr lang="en-GB" sz="1100" b="1" i="1" kern="1400">
                          <a:ln>
                            <a:noFill/>
                          </a:ln>
                          <a:solidFill>
                            <a:srgbClr val="006666"/>
                          </a:solidFill>
                          <a:effectLst/>
                          <a:latin typeface="Outfit" pitchFamily="2" charset="0"/>
                        </a:rPr>
                        <a:t>Glass ionomer </a:t>
                      </a:r>
                      <a:r>
                        <a:rPr lang="en-GB" sz="1100" i="1" kern="1400">
                          <a:ln>
                            <a:noFill/>
                          </a:ln>
                          <a:solidFill>
                            <a:srgbClr val="000000"/>
                          </a:solidFill>
                          <a:effectLst/>
                          <a:latin typeface="Outfit" pitchFamily="2" charset="0"/>
                        </a:rPr>
                        <a:t>vs </a:t>
                      </a:r>
                      <a:r>
                        <a:rPr lang="en-GB" sz="1100" b="1" i="1" kern="1400">
                          <a:ln>
                            <a:noFill/>
                          </a:ln>
                          <a:solidFill>
                            <a:srgbClr val="006666"/>
                          </a:solidFill>
                          <a:effectLst/>
                          <a:latin typeface="Outfit" pitchFamily="2" charset="0"/>
                        </a:rPr>
                        <a:t>Composite Resin   </a:t>
                      </a:r>
                      <a:r>
                        <a:rPr lang="en-GB" sz="1100" i="1" kern="1400">
                          <a:ln>
                            <a:noFill/>
                          </a:ln>
                          <a:solidFill>
                            <a:srgbClr val="000000"/>
                          </a:solidFill>
                          <a:effectLst/>
                          <a:latin typeface="Outfit" pitchFamily="2" charset="0"/>
                        </a:rPr>
                        <a:t>(Patients only)</a:t>
                      </a:r>
                      <a:endParaRPr lang="en-GB" sz="900" kern="1400">
                        <a:ln>
                          <a:noFill/>
                        </a:ln>
                        <a:solidFill>
                          <a:srgbClr val="4D4D4D"/>
                        </a:solidFill>
                        <a:effectLst/>
                        <a:latin typeface="Outfit" pitchFamily="2" charset="0"/>
                      </a:endParaRPr>
                    </a:p>
                  </a:txBody>
                  <a:tcPr marL="6105" marR="6105" marT="6105" marB="0">
                    <a:lnL w="9525" cap="flat" cmpd="sng" algn="ctr">
                      <a:solidFill>
                        <a:srgbClr val="02473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indent="0" algn="ctr" rtl="0">
                        <a:lnSpc>
                          <a:spcPct val="125000"/>
                        </a:lnSpc>
                        <a:spcAft>
                          <a:spcPts val="1400"/>
                        </a:spcAft>
                        <a:buNone/>
                      </a:pPr>
                      <a:r>
                        <a:rPr lang="en-GB" sz="1100" b="1" i="0" kern="1400">
                          <a:ln>
                            <a:noFill/>
                          </a:ln>
                          <a:solidFill>
                            <a:srgbClr val="017D69"/>
                          </a:solidFill>
                          <a:effectLst/>
                          <a:latin typeface="Outfit" pitchFamily="2" charset="0"/>
                        </a:rPr>
                        <a:t>3</a:t>
                      </a:r>
                      <a:endParaRPr lang="en-GB" sz="900" b="1" i="0" kern="1400">
                        <a:ln>
                          <a:noFill/>
                        </a:ln>
                        <a:solidFill>
                          <a:srgbClr val="017D69"/>
                        </a:solidFill>
                        <a:effectLst/>
                        <a:latin typeface="Outfit" pitchFamily="2" charset="0"/>
                      </a:endParaRPr>
                    </a:p>
                  </a:txBody>
                  <a:tcPr marL="6105" marR="6105" marT="6105" marB="0">
                    <a:lnL>
                      <a:noFill/>
                    </a:lnL>
                    <a:lnR w="9525" cap="flat" cmpd="sng" algn="ctr">
                      <a:solidFill>
                        <a:srgbClr val="02473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2127036"/>
                  </a:ext>
                </a:extLst>
              </a:tr>
            </a:tbl>
          </a:graphicData>
        </a:graphic>
      </p:graphicFrame>
      <p:sp>
        <p:nvSpPr>
          <p:cNvPr id="10" name="TextBox 9">
            <a:extLst>
              <a:ext uri="{FF2B5EF4-FFF2-40B4-BE49-F238E27FC236}">
                <a16:creationId xmlns:a16="http://schemas.microsoft.com/office/drawing/2014/main" id="{489C4E06-914D-A722-9129-B0F977E64FFA}"/>
              </a:ext>
            </a:extLst>
          </p:cNvPr>
          <p:cNvSpPr txBox="1"/>
          <p:nvPr/>
        </p:nvSpPr>
        <p:spPr>
          <a:xfrm>
            <a:off x="5931416" y="4087258"/>
            <a:ext cx="2828179" cy="553998"/>
          </a:xfrm>
          <a:prstGeom prst="rect">
            <a:avLst/>
          </a:prstGeom>
          <a:noFill/>
        </p:spPr>
        <p:txBody>
          <a:bodyPr wrap="square" rtlCol="0">
            <a:spAutoFit/>
          </a:bodyPr>
          <a:lstStyle/>
          <a:p>
            <a:r>
              <a:rPr lang="en-GB" sz="1000">
                <a:latin typeface="Outfit" pitchFamily="2" charset="0"/>
              </a:rPr>
              <a:t>*Studies including non-comparative data for &gt;1 restorative material were included across multiple groups.</a:t>
            </a:r>
          </a:p>
        </p:txBody>
      </p:sp>
    </p:spTree>
    <p:extLst>
      <p:ext uri="{BB962C8B-B14F-4D97-AF65-F5344CB8AC3E}">
        <p14:creationId xmlns:p14="http://schemas.microsoft.com/office/powerpoint/2010/main" val="1167031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1ED2ECA-DE51-C4EE-D92A-B5C0FB2BBD8F}"/>
              </a:ext>
            </a:extLst>
          </p:cNvPr>
          <p:cNvGraphicFramePr>
            <a:graphicFrameLocks noGrp="1"/>
          </p:cNvGraphicFramePr>
          <p:nvPr>
            <p:ph idx="1"/>
            <p:extLst>
              <p:ext uri="{D42A27DB-BD31-4B8C-83A1-F6EECF244321}">
                <p14:modId xmlns:p14="http://schemas.microsoft.com/office/powerpoint/2010/main" val="2969096768"/>
              </p:ext>
            </p:extLst>
          </p:nvPr>
        </p:nvGraphicFramePr>
        <p:xfrm>
          <a:off x="770394" y="363558"/>
          <a:ext cx="7603212" cy="4523465"/>
        </p:xfrm>
        <a:graphic>
          <a:graphicData uri="http://schemas.openxmlformats.org/drawingml/2006/table">
            <a:tbl>
              <a:tblPr firstRow="1" bandRow="1">
                <a:tableStyleId>{5C22544A-7EE6-4342-B048-85BDC9FD1C3A}</a:tableStyleId>
              </a:tblPr>
              <a:tblGrid>
                <a:gridCol w="1598233">
                  <a:extLst>
                    <a:ext uri="{9D8B030D-6E8A-4147-A177-3AD203B41FA5}">
                      <a16:colId xmlns:a16="http://schemas.microsoft.com/office/drawing/2014/main" val="4166413406"/>
                    </a:ext>
                  </a:extLst>
                </a:gridCol>
                <a:gridCol w="6004979">
                  <a:extLst>
                    <a:ext uri="{9D8B030D-6E8A-4147-A177-3AD203B41FA5}">
                      <a16:colId xmlns:a16="http://schemas.microsoft.com/office/drawing/2014/main" val="1761488981"/>
                    </a:ext>
                  </a:extLst>
                </a:gridCol>
              </a:tblGrid>
              <a:tr h="705252">
                <a:tc>
                  <a:txBody>
                    <a:bodyPr/>
                    <a:lstStyle/>
                    <a:p>
                      <a:r>
                        <a:rPr lang="en-GB" sz="1800">
                          <a:latin typeface="Outfit" pitchFamily="2" charset="0"/>
                        </a:rPr>
                        <a:t>Dental Material</a:t>
                      </a:r>
                    </a:p>
                  </a:txBody>
                  <a:tcPr/>
                </a:tc>
                <a:tc>
                  <a:txBody>
                    <a:bodyPr/>
                    <a:lstStyle/>
                    <a:p>
                      <a:pPr algn="ctr"/>
                      <a:r>
                        <a:rPr lang="en-GB" sz="1800">
                          <a:latin typeface="Outfit" pitchFamily="2" charset="0"/>
                        </a:rPr>
                        <a:t>Key findings</a:t>
                      </a:r>
                    </a:p>
                  </a:txBody>
                  <a:tcPr/>
                </a:tc>
                <a:extLst>
                  <a:ext uri="{0D108BD9-81ED-4DB2-BD59-A6C34878D82A}">
                    <a16:rowId xmlns:a16="http://schemas.microsoft.com/office/drawing/2014/main" val="3584968849"/>
                  </a:ext>
                </a:extLst>
              </a:tr>
              <a:tr h="1667342">
                <a:tc>
                  <a:txBody>
                    <a:bodyPr/>
                    <a:lstStyle/>
                    <a:p>
                      <a:r>
                        <a:rPr lang="en-GB" sz="1400" b="1" dirty="0">
                          <a:latin typeface="Outfit" pitchFamily="2" charset="0"/>
                        </a:rPr>
                        <a:t>Amalgam vs Resin based composites</a:t>
                      </a:r>
                    </a:p>
                    <a:p>
                      <a:endParaRPr lang="en-GB" sz="1400" b="1" dirty="0">
                        <a:latin typeface="Outfit" pitchFamily="2" charset="0"/>
                      </a:endParaRPr>
                    </a:p>
                  </a:txBody>
                  <a:tcPr/>
                </a:tc>
                <a:tc>
                  <a:txBody>
                    <a:bodyPr/>
                    <a:lstStyle/>
                    <a:p>
                      <a:pPr marL="171450" marR="0" lvl="0" indent="-171450" algn="l" defTabSz="415869"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prstClr val="black"/>
                          </a:solidFill>
                          <a:effectLst/>
                          <a:uLnTx/>
                          <a:uFillTx/>
                          <a:latin typeface="Outfit" pitchFamily="2" charset="0"/>
                          <a:ea typeface="+mn-ea"/>
                          <a:cs typeface="+mn-cs"/>
                        </a:rPr>
                        <a:t>Few sig. differences between treatment groups across broad impact categories BUT cannot be certain no difference due to limited quantity of evidence supporting comparison between materials.</a:t>
                      </a:r>
                    </a:p>
                    <a:p>
                      <a:pPr marL="171450" marR="0" lvl="0" indent="-171450" algn="l" defTabSz="415869"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kern="1200">
                          <a:solidFill>
                            <a:schemeClr val="dk1"/>
                          </a:solidFill>
                          <a:effectLst/>
                          <a:latin typeface="Outfit" pitchFamily="2" charset="0"/>
                          <a:ea typeface="+mn-ea"/>
                          <a:cs typeface="+mn-cs"/>
                        </a:rPr>
                        <a:t>One material not consistently better than other for </a:t>
                      </a:r>
                      <a:r>
                        <a:rPr lang="en-GB" sz="1400" b="1" kern="1200">
                          <a:solidFill>
                            <a:schemeClr val="dk1"/>
                          </a:solidFill>
                          <a:effectLst/>
                          <a:latin typeface="Outfit" pitchFamily="2" charset="0"/>
                          <a:ea typeface="+mn-ea"/>
                          <a:cs typeface="+mn-cs"/>
                        </a:rPr>
                        <a:t>neuropsychological</a:t>
                      </a:r>
                      <a:r>
                        <a:rPr lang="en-GB" sz="1400" kern="1200">
                          <a:solidFill>
                            <a:schemeClr val="dk1"/>
                          </a:solidFill>
                          <a:effectLst/>
                          <a:latin typeface="Outfit" pitchFamily="2" charset="0"/>
                          <a:ea typeface="+mn-ea"/>
                          <a:cs typeface="+mn-cs"/>
                        </a:rPr>
                        <a:t> and </a:t>
                      </a:r>
                      <a:r>
                        <a:rPr lang="en-GB" sz="1400" b="1" kern="1200">
                          <a:solidFill>
                            <a:schemeClr val="dk1"/>
                          </a:solidFill>
                          <a:effectLst/>
                          <a:latin typeface="Outfit" pitchFamily="2" charset="0"/>
                          <a:ea typeface="+mn-ea"/>
                          <a:cs typeface="+mn-cs"/>
                        </a:rPr>
                        <a:t>psychosocial</a:t>
                      </a:r>
                      <a:r>
                        <a:rPr lang="en-GB" sz="1400" kern="1200">
                          <a:solidFill>
                            <a:schemeClr val="dk1"/>
                          </a:solidFill>
                          <a:effectLst/>
                          <a:latin typeface="Outfit" pitchFamily="2" charset="0"/>
                          <a:ea typeface="+mn-ea"/>
                          <a:cs typeface="+mn-cs"/>
                        </a:rPr>
                        <a:t> symptoms.</a:t>
                      </a:r>
                      <a:endParaRPr kumimoji="0" lang="en-GB" sz="1400" b="0" i="0" u="none" strike="noStrike" kern="1200" cap="none" spc="0" normalizeH="0" baseline="0" noProof="0">
                        <a:ln>
                          <a:noFill/>
                        </a:ln>
                        <a:solidFill>
                          <a:prstClr val="black"/>
                        </a:solidFill>
                        <a:effectLst/>
                        <a:uLnTx/>
                        <a:uFillTx/>
                        <a:latin typeface="Outfit" pitchFamily="2" charset="0"/>
                        <a:ea typeface="+mn-ea"/>
                        <a:cs typeface="+mn-cs"/>
                      </a:endParaRPr>
                    </a:p>
                    <a:p>
                      <a:pPr marL="0" marR="0" lvl="0" indent="0" algn="l" defTabSz="415869" rtl="0" eaLnBrk="1" fontAlgn="auto" latinLnBrk="0" hangingPunct="1">
                        <a:lnSpc>
                          <a:spcPct val="100000"/>
                        </a:lnSpc>
                        <a:spcBef>
                          <a:spcPts val="600"/>
                        </a:spcBef>
                        <a:spcAft>
                          <a:spcPts val="0"/>
                        </a:spcAft>
                        <a:buClrTx/>
                        <a:buSzTx/>
                        <a:buFontTx/>
                        <a:buNone/>
                        <a:tabLst/>
                        <a:defRPr/>
                      </a:pPr>
                      <a:r>
                        <a:rPr kumimoji="0" lang="en-GB" sz="1400" b="1" i="0" u="none" strike="noStrike" kern="1200" cap="none" spc="0" normalizeH="0" baseline="0" noProof="0">
                          <a:ln>
                            <a:noFill/>
                          </a:ln>
                          <a:solidFill>
                            <a:srgbClr val="017D69"/>
                          </a:solidFill>
                          <a:effectLst/>
                          <a:uLnTx/>
                          <a:uFillTx/>
                          <a:latin typeface="Outfit" pitchFamily="2" charset="0"/>
                          <a:ea typeface="+mn-ea"/>
                          <a:cs typeface="+mn-cs"/>
                        </a:rPr>
                        <a:t>      Evidence quality: Moderate-weak</a:t>
                      </a:r>
                      <a:endParaRPr lang="en-GB" sz="1400" b="1">
                        <a:solidFill>
                          <a:srgbClr val="017D69"/>
                        </a:solidFill>
                        <a:latin typeface="Outfit" pitchFamily="2" charset="0"/>
                      </a:endParaRPr>
                    </a:p>
                  </a:txBody>
                  <a:tcPr/>
                </a:tc>
                <a:extLst>
                  <a:ext uri="{0D108BD9-81ED-4DB2-BD59-A6C34878D82A}">
                    <a16:rowId xmlns:a16="http://schemas.microsoft.com/office/drawing/2014/main" val="3171850958"/>
                  </a:ext>
                </a:extLst>
              </a:tr>
              <a:tr h="1117119">
                <a:tc>
                  <a:txBody>
                    <a:bodyPr/>
                    <a:lstStyle/>
                    <a:p>
                      <a:r>
                        <a:rPr lang="en-GB" sz="1400" b="1" dirty="0">
                          <a:latin typeface="Outfit" pitchFamily="2" charset="0"/>
                        </a:rPr>
                        <a:t>Resin based composites only</a:t>
                      </a:r>
                    </a:p>
                    <a:p>
                      <a:endParaRPr lang="en-GB" sz="1400" b="1" dirty="0">
                        <a:latin typeface="Outfit" pitchFamily="2" charset="0"/>
                      </a:endParaRPr>
                    </a:p>
                  </a:txBody>
                  <a:tcPr/>
                </a:tc>
                <a:tc>
                  <a:txBody>
                    <a:bodyPr/>
                    <a:lstStyle/>
                    <a:p>
                      <a:pPr>
                        <a:spcBef>
                          <a:spcPts val="600"/>
                        </a:spcBef>
                      </a:pPr>
                      <a:r>
                        <a:rPr lang="en-GB" sz="1400" kern="1200">
                          <a:solidFill>
                            <a:schemeClr val="dk1"/>
                          </a:solidFill>
                          <a:effectLst/>
                          <a:latin typeface="Outfit" pitchFamily="2" charset="0"/>
                          <a:ea typeface="+mn-ea"/>
                          <a:cs typeface="+mn-cs"/>
                        </a:rPr>
                        <a:t>Few associations with performance on </a:t>
                      </a:r>
                      <a:r>
                        <a:rPr lang="en-GB" sz="1400" b="1" kern="1200">
                          <a:solidFill>
                            <a:schemeClr val="dk1"/>
                          </a:solidFill>
                          <a:effectLst/>
                          <a:latin typeface="Outfit" pitchFamily="2" charset="0"/>
                          <a:ea typeface="+mn-ea"/>
                          <a:cs typeface="+mn-cs"/>
                        </a:rPr>
                        <a:t>psychological</a:t>
                      </a:r>
                      <a:r>
                        <a:rPr lang="en-GB" sz="1400" kern="1200">
                          <a:solidFill>
                            <a:schemeClr val="dk1"/>
                          </a:solidFill>
                          <a:effectLst/>
                          <a:latin typeface="Outfit" pitchFamily="2" charset="0"/>
                          <a:ea typeface="+mn-ea"/>
                          <a:cs typeface="+mn-cs"/>
                        </a:rPr>
                        <a:t> tests: Greater exposure to BisGMA-composite linked to poorer psychosocial health at follow-up. </a:t>
                      </a:r>
                    </a:p>
                    <a:p>
                      <a:pPr>
                        <a:spcBef>
                          <a:spcPts val="600"/>
                        </a:spcBef>
                      </a:pPr>
                      <a:r>
                        <a:rPr lang="en-GB" sz="1400" b="1" kern="1200">
                          <a:solidFill>
                            <a:srgbClr val="017D69"/>
                          </a:solidFill>
                          <a:effectLst/>
                          <a:latin typeface="Outfit" pitchFamily="2" charset="0"/>
                          <a:ea typeface="+mn-ea"/>
                          <a:cs typeface="+mn-cs"/>
                        </a:rPr>
                        <a:t>Evidence quality: Strong, although only supported by one study. </a:t>
                      </a:r>
                    </a:p>
                  </a:txBody>
                  <a:tcPr/>
                </a:tc>
                <a:extLst>
                  <a:ext uri="{0D108BD9-81ED-4DB2-BD59-A6C34878D82A}">
                    <a16:rowId xmlns:a16="http://schemas.microsoft.com/office/drawing/2014/main" val="1655891874"/>
                  </a:ext>
                </a:extLst>
              </a:tr>
              <a:tr h="1033752">
                <a:tc>
                  <a:txBody>
                    <a:bodyPr/>
                    <a:lstStyle/>
                    <a:p>
                      <a:r>
                        <a:rPr lang="en-GB" sz="1400" b="1" dirty="0">
                          <a:latin typeface="Outfit" pitchFamily="2" charset="0"/>
                        </a:rPr>
                        <a:t>Glass ionomer vs Resin based </a:t>
                      </a:r>
                      <a:r>
                        <a:rPr lang="en-GB" sz="1400" b="1" dirty="0" err="1">
                          <a:latin typeface="Outfit" pitchFamily="2" charset="0"/>
                        </a:rPr>
                        <a:t>composits</a:t>
                      </a:r>
                      <a:endParaRPr lang="en-GB" sz="1400" b="1" dirty="0">
                        <a:latin typeface="Outfit" pitchFamily="2" charset="0"/>
                      </a:endParaRPr>
                    </a:p>
                    <a:p>
                      <a:endParaRPr lang="en-GB" sz="1400" b="1" dirty="0">
                        <a:latin typeface="Outfit" pitchFamily="2" charset="0"/>
                      </a:endParaRPr>
                    </a:p>
                  </a:txBody>
                  <a:tcPr/>
                </a:tc>
                <a:tc>
                  <a:txBody>
                    <a:bodyPr/>
                    <a:lstStyle/>
                    <a:p>
                      <a:pPr marL="285750" indent="-285750">
                        <a:spcBef>
                          <a:spcPts val="600"/>
                        </a:spcBef>
                        <a:buFont typeface="Arial" panose="020B0604020202020204" pitchFamily="34" charset="0"/>
                        <a:buChar char="•"/>
                      </a:pPr>
                      <a:r>
                        <a:rPr lang="en-GB" sz="1400" b="0" kern="1200" dirty="0">
                          <a:solidFill>
                            <a:schemeClr val="tx1">
                              <a:lumMod val="95000"/>
                              <a:lumOff val="5000"/>
                            </a:schemeClr>
                          </a:solidFill>
                          <a:effectLst/>
                          <a:latin typeface="Outfit" pitchFamily="2" charset="0"/>
                          <a:ea typeface="+mn-ea"/>
                          <a:cs typeface="+mn-cs"/>
                        </a:rPr>
                        <a:t>Heterogenous study designs, outcomes of interest and findings. </a:t>
                      </a:r>
                    </a:p>
                    <a:p>
                      <a:pPr marL="285750" indent="-285750">
                        <a:spcBef>
                          <a:spcPts val="600"/>
                        </a:spcBef>
                        <a:buFont typeface="Arial" panose="020B0604020202020204" pitchFamily="34" charset="0"/>
                        <a:buChar char="•"/>
                      </a:pPr>
                      <a:r>
                        <a:rPr lang="en-GB" sz="1400" b="0" kern="1200" dirty="0">
                          <a:solidFill>
                            <a:schemeClr val="tx1">
                              <a:lumMod val="95000"/>
                              <a:lumOff val="5000"/>
                            </a:schemeClr>
                          </a:solidFill>
                          <a:effectLst/>
                          <a:latin typeface="Outfit" pitchFamily="2" charset="0"/>
                          <a:ea typeface="+mn-ea"/>
                          <a:cs typeface="+mn-cs"/>
                        </a:rPr>
                        <a:t>No clear conclusions regarding which restorative material least detrimental to health</a:t>
                      </a:r>
                    </a:p>
                  </a:txBody>
                  <a:tcPr/>
                </a:tc>
                <a:extLst>
                  <a:ext uri="{0D108BD9-81ED-4DB2-BD59-A6C34878D82A}">
                    <a16:rowId xmlns:a16="http://schemas.microsoft.com/office/drawing/2014/main" val="3440560757"/>
                  </a:ext>
                </a:extLst>
              </a:tr>
            </a:tbl>
          </a:graphicData>
        </a:graphic>
      </p:graphicFrame>
    </p:spTree>
    <p:extLst>
      <p:ext uri="{BB962C8B-B14F-4D97-AF65-F5344CB8AC3E}">
        <p14:creationId xmlns:p14="http://schemas.microsoft.com/office/powerpoint/2010/main" val="336015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52BDCD5-2D20-8022-2860-E8752D8D2A2E}"/>
              </a:ext>
            </a:extLst>
          </p:cNvPr>
          <p:cNvGraphicFramePr>
            <a:graphicFrameLocks noGrp="1"/>
          </p:cNvGraphicFramePr>
          <p:nvPr>
            <p:ph idx="1"/>
            <p:extLst>
              <p:ext uri="{D42A27DB-BD31-4B8C-83A1-F6EECF244321}">
                <p14:modId xmlns:p14="http://schemas.microsoft.com/office/powerpoint/2010/main" val="2532573141"/>
              </p:ext>
            </p:extLst>
          </p:nvPr>
        </p:nvGraphicFramePr>
        <p:xfrm>
          <a:off x="154236" y="116631"/>
          <a:ext cx="8913564" cy="4966578"/>
        </p:xfrm>
        <a:graphic>
          <a:graphicData uri="http://schemas.openxmlformats.org/drawingml/2006/table">
            <a:tbl>
              <a:tblPr firstRow="1" bandRow="1">
                <a:tableStyleId>{5C22544A-7EE6-4342-B048-85BDC9FD1C3A}</a:tableStyleId>
              </a:tblPr>
              <a:tblGrid>
                <a:gridCol w="1000042">
                  <a:extLst>
                    <a:ext uri="{9D8B030D-6E8A-4147-A177-3AD203B41FA5}">
                      <a16:colId xmlns:a16="http://schemas.microsoft.com/office/drawing/2014/main" val="4166413406"/>
                    </a:ext>
                  </a:extLst>
                </a:gridCol>
                <a:gridCol w="7913522">
                  <a:extLst>
                    <a:ext uri="{9D8B030D-6E8A-4147-A177-3AD203B41FA5}">
                      <a16:colId xmlns:a16="http://schemas.microsoft.com/office/drawing/2014/main" val="1761488981"/>
                    </a:ext>
                  </a:extLst>
                </a:gridCol>
              </a:tblGrid>
              <a:tr h="525015">
                <a:tc>
                  <a:txBody>
                    <a:bodyPr/>
                    <a:lstStyle/>
                    <a:p>
                      <a:r>
                        <a:rPr lang="en-GB" sz="1400">
                          <a:latin typeface="Outfit" pitchFamily="2" charset="0"/>
                        </a:rPr>
                        <a:t>Dental Material</a:t>
                      </a:r>
                    </a:p>
                  </a:txBody>
                  <a:tcPr/>
                </a:tc>
                <a:tc>
                  <a:txBody>
                    <a:bodyPr/>
                    <a:lstStyle/>
                    <a:p>
                      <a:pPr algn="ctr"/>
                      <a:r>
                        <a:rPr lang="en-GB" sz="1400">
                          <a:latin typeface="Outfit" pitchFamily="2" charset="0"/>
                        </a:rPr>
                        <a:t>Key findings</a:t>
                      </a:r>
                    </a:p>
                  </a:txBody>
                  <a:tcPr/>
                </a:tc>
                <a:extLst>
                  <a:ext uri="{0D108BD9-81ED-4DB2-BD59-A6C34878D82A}">
                    <a16:rowId xmlns:a16="http://schemas.microsoft.com/office/drawing/2014/main" val="3584968849"/>
                  </a:ext>
                </a:extLst>
              </a:tr>
              <a:tr h="1305794">
                <a:tc>
                  <a:txBody>
                    <a:bodyPr/>
                    <a:lstStyle/>
                    <a:p>
                      <a:r>
                        <a:rPr lang="en-GB" sz="1400" b="1" dirty="0">
                          <a:latin typeface="Outfit" pitchFamily="2" charset="0"/>
                        </a:rPr>
                        <a:t>Amalgam</a:t>
                      </a:r>
                      <a:r>
                        <a:rPr lang="en-GB" sz="1200" b="1" dirty="0">
                          <a:latin typeface="Outfit" pitchFamily="2" charset="0"/>
                        </a:rPr>
                        <a:t> </a:t>
                      </a:r>
                      <a:r>
                        <a:rPr lang="en-GB" sz="1400" b="1" dirty="0">
                          <a:latin typeface="Outfit" pitchFamily="2" charset="0"/>
                        </a:rPr>
                        <a:t>only</a:t>
                      </a:r>
                      <a:endParaRPr lang="en-GB" sz="1200" b="1" dirty="0">
                        <a:latin typeface="Outfit" pitchFamily="2" charset="0"/>
                      </a:endParaRPr>
                    </a:p>
                    <a:p>
                      <a:endParaRPr lang="en-GB" sz="1400" b="1" dirty="0">
                        <a:latin typeface="Outfit" pitchFamily="2" charset="0"/>
                      </a:endParaRPr>
                    </a:p>
                  </a:txBody>
                  <a:tcPr/>
                </a:tc>
                <a:tc>
                  <a:txBody>
                    <a:bodyPr/>
                    <a:lstStyle/>
                    <a:p>
                      <a:pPr algn="just">
                        <a:lnSpc>
                          <a:spcPct val="100000"/>
                        </a:lnSpc>
                        <a:spcBef>
                          <a:spcPts val="600"/>
                        </a:spcBef>
                        <a:spcAft>
                          <a:spcPts val="0"/>
                        </a:spcAft>
                      </a:pPr>
                      <a:r>
                        <a:rPr lang="en-GB" sz="1400" b="1" kern="1200" dirty="0">
                          <a:solidFill>
                            <a:srgbClr val="003C3B"/>
                          </a:solidFill>
                          <a:latin typeface="Outfit" pitchFamily="2" charset="0"/>
                        </a:rPr>
                        <a:t>Patient (in situ/removal/replacement)  </a:t>
                      </a:r>
                      <a:endParaRPr lang="en-GB" sz="1400" kern="1200" dirty="0">
                        <a:solidFill>
                          <a:srgbClr val="003C3B"/>
                        </a:solidFill>
                      </a:endParaRPr>
                    </a:p>
                    <a:p>
                      <a:pPr marL="171450" indent="-171450" algn="just">
                        <a:lnSpc>
                          <a:spcPct val="100000"/>
                        </a:lnSpc>
                        <a:spcBef>
                          <a:spcPts val="600"/>
                        </a:spcBef>
                        <a:spcAft>
                          <a:spcPts val="0"/>
                        </a:spcAft>
                        <a:buFont typeface="Arial" panose="020B0604020202020204" pitchFamily="34" charset="0"/>
                        <a:buChar char="•"/>
                      </a:pPr>
                      <a:r>
                        <a:rPr lang="en-GB" sz="1200" b="1" kern="1200" dirty="0">
                          <a:solidFill>
                            <a:schemeClr val="dk1"/>
                          </a:solidFill>
                          <a:latin typeface="Outfit" pitchFamily="2" charset="0"/>
                        </a:rPr>
                        <a:t>Tentative</a:t>
                      </a:r>
                      <a:r>
                        <a:rPr lang="en-GB" sz="1200" kern="1200" dirty="0">
                          <a:solidFill>
                            <a:schemeClr val="dk1"/>
                          </a:solidFill>
                          <a:latin typeface="Outfit" pitchFamily="2" charset="0"/>
                        </a:rPr>
                        <a:t>: amalgam on permanent teeth detrimental influence on some </a:t>
                      </a:r>
                      <a:r>
                        <a:rPr lang="en-GB" sz="1200" b="1" kern="1200" dirty="0">
                          <a:solidFill>
                            <a:schemeClr val="dk1"/>
                          </a:solidFill>
                          <a:latin typeface="Outfit" pitchFamily="2" charset="0"/>
                        </a:rPr>
                        <a:t>markers</a:t>
                      </a:r>
                      <a:r>
                        <a:rPr lang="en-GB" sz="1200" kern="1200" dirty="0">
                          <a:solidFill>
                            <a:schemeClr val="dk1"/>
                          </a:solidFill>
                          <a:latin typeface="Outfit" pitchFamily="2" charset="0"/>
                        </a:rPr>
                        <a:t> </a:t>
                      </a:r>
                      <a:r>
                        <a:rPr lang="en-GB" sz="1200" b="1" kern="1200" dirty="0">
                          <a:solidFill>
                            <a:schemeClr val="dk1"/>
                          </a:solidFill>
                          <a:latin typeface="Outfit" pitchFamily="2" charset="0"/>
                        </a:rPr>
                        <a:t>immune</a:t>
                      </a:r>
                      <a:r>
                        <a:rPr lang="en-GB" sz="1200" kern="1200" dirty="0">
                          <a:solidFill>
                            <a:schemeClr val="dk1"/>
                          </a:solidFill>
                          <a:latin typeface="Outfit" pitchFamily="2" charset="0"/>
                        </a:rPr>
                        <a:t> </a:t>
                      </a:r>
                      <a:r>
                        <a:rPr lang="en-GB" sz="1200" b="1" kern="1200" dirty="0">
                          <a:solidFill>
                            <a:schemeClr val="dk1"/>
                          </a:solidFill>
                          <a:latin typeface="Outfit" pitchFamily="2" charset="0"/>
                        </a:rPr>
                        <a:t>function</a:t>
                      </a:r>
                      <a:r>
                        <a:rPr lang="en-GB" sz="1200" kern="1200" dirty="0">
                          <a:solidFill>
                            <a:schemeClr val="dk1"/>
                          </a:solidFill>
                          <a:latin typeface="Outfit" pitchFamily="2" charset="0"/>
                        </a:rPr>
                        <a:t>, </a:t>
                      </a:r>
                      <a:r>
                        <a:rPr lang="en-GB" sz="1200" b="1" kern="1200" dirty="0">
                          <a:solidFill>
                            <a:schemeClr val="dk1"/>
                          </a:solidFill>
                          <a:latin typeface="Outfit" pitchFamily="2" charset="0"/>
                        </a:rPr>
                        <a:t>musculoskeletal symptoms and oral health.</a:t>
                      </a:r>
                      <a:endParaRPr lang="en-GB" sz="1200" kern="1200" dirty="0">
                        <a:solidFill>
                          <a:schemeClr val="dk1"/>
                        </a:solidFill>
                        <a:latin typeface="Outfit" pitchFamily="2" charset="0"/>
                      </a:endParaRPr>
                    </a:p>
                    <a:p>
                      <a:pPr marL="171450" indent="-171450" algn="just">
                        <a:lnSpc>
                          <a:spcPct val="100000"/>
                        </a:lnSpc>
                        <a:spcBef>
                          <a:spcPts val="200"/>
                        </a:spcBef>
                        <a:spcAft>
                          <a:spcPts val="0"/>
                        </a:spcAft>
                        <a:buFont typeface="Arial" panose="020B0604020202020204" pitchFamily="34" charset="0"/>
                        <a:buChar char="•"/>
                      </a:pPr>
                      <a:r>
                        <a:rPr lang="en-GB" sz="1200" kern="1200" dirty="0">
                          <a:solidFill>
                            <a:schemeClr val="dk1"/>
                          </a:solidFill>
                          <a:latin typeface="Outfit" pitchFamily="2" charset="0"/>
                        </a:rPr>
                        <a:t>Not associated with </a:t>
                      </a:r>
                      <a:r>
                        <a:rPr lang="en-GB" sz="1200" b="1" kern="1200" dirty="0">
                          <a:solidFill>
                            <a:schemeClr val="dk1"/>
                          </a:solidFill>
                          <a:latin typeface="Outfit" pitchFamily="2" charset="0"/>
                        </a:rPr>
                        <a:t>oral lichen planus</a:t>
                      </a:r>
                      <a:r>
                        <a:rPr lang="en-GB" sz="1200" kern="1200" dirty="0">
                          <a:solidFill>
                            <a:schemeClr val="dk1"/>
                          </a:solidFill>
                          <a:latin typeface="Outfit" pitchFamily="2" charset="0"/>
                        </a:rPr>
                        <a:t> symptoms or </a:t>
                      </a:r>
                      <a:r>
                        <a:rPr lang="en-GB" sz="1200" b="1" kern="1200" dirty="0">
                          <a:solidFill>
                            <a:schemeClr val="dk1"/>
                          </a:solidFill>
                          <a:latin typeface="Outfit" pitchFamily="2" charset="0"/>
                        </a:rPr>
                        <a:t>psychosocial difficulties.</a:t>
                      </a:r>
                      <a:endParaRPr lang="en-GB" sz="1200" kern="1200" dirty="0">
                        <a:solidFill>
                          <a:schemeClr val="dk1"/>
                        </a:solidFill>
                        <a:latin typeface="Outfit" pitchFamily="2" charset="0"/>
                      </a:endParaRPr>
                    </a:p>
                    <a:p>
                      <a:pPr marL="171450" indent="-171450" algn="just">
                        <a:lnSpc>
                          <a:spcPct val="100000"/>
                        </a:lnSpc>
                        <a:spcBef>
                          <a:spcPts val="200"/>
                        </a:spcBef>
                        <a:spcAft>
                          <a:spcPts val="0"/>
                        </a:spcAft>
                        <a:buFont typeface="Arial" panose="020B0604020202020204" pitchFamily="34" charset="0"/>
                        <a:buChar char="•"/>
                      </a:pPr>
                      <a:r>
                        <a:rPr lang="en-GB" sz="1200" kern="1200" dirty="0">
                          <a:solidFill>
                            <a:schemeClr val="dk1"/>
                          </a:solidFill>
                          <a:latin typeface="Outfit" pitchFamily="2" charset="0"/>
                        </a:rPr>
                        <a:t>No evidence to indicate a link with </a:t>
                      </a:r>
                      <a:r>
                        <a:rPr lang="en-GB" sz="1200" b="1" kern="1200" dirty="0">
                          <a:solidFill>
                            <a:schemeClr val="dk1"/>
                          </a:solidFill>
                          <a:latin typeface="Outfit" pitchFamily="2" charset="0"/>
                        </a:rPr>
                        <a:t>neuropsychological</a:t>
                      </a:r>
                      <a:r>
                        <a:rPr lang="en-GB" sz="1200" kern="1200" dirty="0">
                          <a:solidFill>
                            <a:schemeClr val="dk1"/>
                          </a:solidFill>
                          <a:latin typeface="Outfit" pitchFamily="2" charset="0"/>
                        </a:rPr>
                        <a:t> test performance. </a:t>
                      </a:r>
                      <a:r>
                        <a:rPr lang="en-GB" sz="1200" b="1" kern="1200" dirty="0">
                          <a:solidFill>
                            <a:srgbClr val="017D69"/>
                          </a:solidFill>
                          <a:latin typeface="Outfit" pitchFamily="2" charset="0"/>
                        </a:rPr>
                        <a:t> Evidence quality: Weak</a:t>
                      </a:r>
                      <a:r>
                        <a:rPr lang="en-GB" sz="1200" kern="1200" dirty="0">
                          <a:solidFill>
                            <a:schemeClr val="dk1"/>
                          </a:solidFill>
                          <a:latin typeface="Outfit" pitchFamily="2" charset="0"/>
                        </a:rPr>
                        <a:t> </a:t>
                      </a:r>
                    </a:p>
                  </a:txBody>
                  <a:tcPr/>
                </a:tc>
                <a:extLst>
                  <a:ext uri="{0D108BD9-81ED-4DB2-BD59-A6C34878D82A}">
                    <a16:rowId xmlns:a16="http://schemas.microsoft.com/office/drawing/2014/main" val="3171850958"/>
                  </a:ext>
                </a:extLst>
              </a:tr>
              <a:tr h="2389009">
                <a:tc>
                  <a:txBody>
                    <a:bodyPr/>
                    <a:lstStyle/>
                    <a:p>
                      <a:endParaRPr lang="en-GB" sz="1400" b="1" dirty="0">
                        <a:latin typeface="Outfit" pitchFamily="2" charset="0"/>
                      </a:endParaRPr>
                    </a:p>
                  </a:txBody>
                  <a:tcPr/>
                </a:tc>
                <a:tc>
                  <a:txBody>
                    <a:bodyPr/>
                    <a:lstStyle/>
                    <a:p>
                      <a:pPr marL="0" marR="0" lvl="0" indent="0" algn="just" defTabSz="415869" rtl="0" eaLnBrk="1" fontAlgn="auto" latinLnBrk="0" hangingPunct="1">
                        <a:lnSpc>
                          <a:spcPct val="100000"/>
                        </a:lnSpc>
                        <a:spcBef>
                          <a:spcPts val="0"/>
                        </a:spcBef>
                        <a:spcAft>
                          <a:spcPts val="0"/>
                        </a:spcAft>
                        <a:buClrTx/>
                        <a:buSzTx/>
                        <a:buFontTx/>
                        <a:buNone/>
                        <a:tabLst/>
                        <a:defRPr/>
                      </a:pPr>
                      <a:r>
                        <a:rPr lang="en-GB" sz="1400" b="1" kern="1200" dirty="0">
                          <a:solidFill>
                            <a:srgbClr val="003C3B"/>
                          </a:solidFill>
                          <a:latin typeface="Outfit" pitchFamily="2" charset="0"/>
                        </a:rPr>
                        <a:t>Maternal exposure  </a:t>
                      </a:r>
                    </a:p>
                    <a:p>
                      <a:pPr marL="171450" marR="0" lvl="0" indent="-171450" algn="just" defTabSz="415869"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200" b="1" i="1" kern="1200" dirty="0">
                          <a:solidFill>
                            <a:prstClr val="black"/>
                          </a:solidFill>
                          <a:latin typeface="Outfit" pitchFamily="2" charset="0"/>
                        </a:rPr>
                        <a:t>ADHD/Autism (2 studies): </a:t>
                      </a:r>
                      <a:r>
                        <a:rPr lang="en-GB" sz="1200" kern="1200" dirty="0">
                          <a:solidFill>
                            <a:prstClr val="black"/>
                          </a:solidFill>
                          <a:latin typeface="Outfit" pitchFamily="2" charset="0"/>
                        </a:rPr>
                        <a:t>No firm conclusions. </a:t>
                      </a:r>
                      <a:r>
                        <a:rPr lang="en-GB" sz="1200" b="1" kern="1200" dirty="0">
                          <a:solidFill>
                            <a:srgbClr val="017D69"/>
                          </a:solidFill>
                          <a:latin typeface="Outfit" pitchFamily="2" charset="0"/>
                        </a:rPr>
                        <a:t>Evidence quality:</a:t>
                      </a:r>
                      <a:r>
                        <a:rPr lang="en-GB" sz="1200" kern="1200" dirty="0">
                          <a:solidFill>
                            <a:srgbClr val="017D69"/>
                          </a:solidFill>
                          <a:latin typeface="Outfit" pitchFamily="2" charset="0"/>
                        </a:rPr>
                        <a:t> </a:t>
                      </a:r>
                      <a:r>
                        <a:rPr lang="en-GB" sz="1200" b="1" kern="1200" dirty="0">
                          <a:solidFill>
                            <a:srgbClr val="017D69"/>
                          </a:solidFill>
                          <a:latin typeface="Outfit" pitchFamily="2" charset="0"/>
                        </a:rPr>
                        <a:t>Weak</a:t>
                      </a:r>
                      <a:endParaRPr lang="en-GB" sz="1200" kern="1200" dirty="0">
                        <a:solidFill>
                          <a:prstClr val="black"/>
                        </a:solidFill>
                        <a:highlight>
                          <a:srgbClr val="FFFF00"/>
                        </a:highlight>
                        <a:latin typeface="Outfit" pitchFamily="2" charset="0"/>
                      </a:endParaRPr>
                    </a:p>
                    <a:p>
                      <a:pPr marL="171450" marR="0" lvl="0" indent="-171450" algn="just" defTabSz="415869"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200" b="1" i="1" kern="1200" dirty="0">
                          <a:solidFill>
                            <a:prstClr val="black"/>
                          </a:solidFill>
                          <a:latin typeface="Outfit" pitchFamily="2" charset="0"/>
                        </a:rPr>
                        <a:t>Neuropsychological (3 studies): </a:t>
                      </a:r>
                      <a:r>
                        <a:rPr lang="en-GB" sz="1200" kern="1200" dirty="0">
                          <a:solidFill>
                            <a:prstClr val="black"/>
                          </a:solidFill>
                          <a:latin typeface="Outfit" pitchFamily="2" charset="0"/>
                        </a:rPr>
                        <a:t>May impact child overall cognitive ability with some sex differences.             </a:t>
                      </a:r>
                      <a:r>
                        <a:rPr lang="en-GB" sz="1200" b="1" kern="1200" dirty="0">
                          <a:solidFill>
                            <a:srgbClr val="017D69"/>
                          </a:solidFill>
                          <a:latin typeface="Outfit" pitchFamily="2" charset="0"/>
                        </a:rPr>
                        <a:t>Evidence quality:</a:t>
                      </a:r>
                      <a:r>
                        <a:rPr lang="en-GB" sz="1200" kern="1200" dirty="0">
                          <a:solidFill>
                            <a:srgbClr val="017D69"/>
                          </a:solidFill>
                          <a:latin typeface="Outfit" pitchFamily="2" charset="0"/>
                        </a:rPr>
                        <a:t> </a:t>
                      </a:r>
                      <a:r>
                        <a:rPr lang="en-GB" sz="1200" b="1" kern="1200" dirty="0">
                          <a:solidFill>
                            <a:srgbClr val="017D69"/>
                          </a:solidFill>
                          <a:latin typeface="Outfit" pitchFamily="2" charset="0"/>
                        </a:rPr>
                        <a:t>Strong-moderate</a:t>
                      </a:r>
                      <a:endParaRPr lang="en-GB" sz="1200" kern="1200" dirty="0">
                        <a:solidFill>
                          <a:prstClr val="black"/>
                        </a:solidFill>
                        <a:latin typeface="Outfit" pitchFamily="2" charset="0"/>
                      </a:endParaRPr>
                    </a:p>
                    <a:p>
                      <a:pPr marL="171450" marR="0" lvl="0" indent="-171450" algn="just" defTabSz="415869"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200" b="1" i="1" kern="1200" dirty="0">
                          <a:solidFill>
                            <a:prstClr val="black"/>
                          </a:solidFill>
                          <a:latin typeface="Outfit" pitchFamily="2" charset="0"/>
                        </a:rPr>
                        <a:t>Pregnancy impacts (7 studies): </a:t>
                      </a:r>
                    </a:p>
                    <a:p>
                      <a:pPr marL="379385" marR="0" lvl="1" indent="-171450" algn="just" defTabSz="415869" rtl="0" eaLnBrk="1" fontAlgn="auto" latinLnBrk="0" hangingPunct="1">
                        <a:lnSpc>
                          <a:spcPct val="100000"/>
                        </a:lnSpc>
                        <a:spcBef>
                          <a:spcPts val="600"/>
                        </a:spcBef>
                        <a:spcAft>
                          <a:spcPts val="0"/>
                        </a:spcAft>
                        <a:buClrTx/>
                        <a:buSzTx/>
                        <a:buFont typeface="Courier New" panose="02070309020205020404" pitchFamily="49" charset="0"/>
                        <a:buChar char="o"/>
                        <a:tabLst/>
                        <a:defRPr/>
                      </a:pPr>
                      <a:r>
                        <a:rPr lang="en-GB" sz="1200" b="1" kern="1200" dirty="0">
                          <a:solidFill>
                            <a:prstClr val="black"/>
                          </a:solidFill>
                          <a:latin typeface="Outfit" pitchFamily="2" charset="0"/>
                        </a:rPr>
                        <a:t>No association</a:t>
                      </a:r>
                      <a:r>
                        <a:rPr lang="en-GB" sz="1200" kern="1200" dirty="0">
                          <a:solidFill>
                            <a:prstClr val="black"/>
                          </a:solidFill>
                          <a:latin typeface="Outfit" pitchFamily="2" charset="0"/>
                        </a:rPr>
                        <a:t> maternal exposure-</a:t>
                      </a:r>
                      <a:r>
                        <a:rPr lang="en-GB" sz="1200" b="1" kern="1200" dirty="0">
                          <a:solidFill>
                            <a:prstClr val="black"/>
                          </a:solidFill>
                          <a:latin typeface="Outfit" pitchFamily="2" charset="0"/>
                        </a:rPr>
                        <a:t>childhood death </a:t>
                      </a:r>
                      <a:r>
                        <a:rPr lang="en-GB" sz="1200" kern="1200" dirty="0">
                          <a:solidFill>
                            <a:prstClr val="black"/>
                          </a:solidFill>
                          <a:latin typeface="Outfit" pitchFamily="2" charset="0"/>
                        </a:rPr>
                        <a:t>for non-occupationally exposed mothers.</a:t>
                      </a:r>
                    </a:p>
                    <a:p>
                      <a:pPr marL="379385" marR="0" lvl="1" indent="-171450" algn="just" defTabSz="415869" rtl="0" eaLnBrk="1" fontAlgn="auto" latinLnBrk="0" hangingPunct="1">
                        <a:lnSpc>
                          <a:spcPct val="100000"/>
                        </a:lnSpc>
                        <a:spcBef>
                          <a:spcPts val="600"/>
                        </a:spcBef>
                        <a:spcAft>
                          <a:spcPts val="0"/>
                        </a:spcAft>
                        <a:buClrTx/>
                        <a:buSzTx/>
                        <a:buFont typeface="Courier New" panose="02070309020205020404" pitchFamily="49" charset="0"/>
                        <a:buChar char="o"/>
                        <a:tabLst/>
                        <a:defRPr/>
                      </a:pPr>
                      <a:r>
                        <a:rPr lang="en-GB" sz="1200" kern="1200" dirty="0">
                          <a:solidFill>
                            <a:prstClr val="black"/>
                          </a:solidFill>
                          <a:latin typeface="Outfit" pitchFamily="2" charset="0"/>
                        </a:rPr>
                        <a:t>Further research required into </a:t>
                      </a:r>
                      <a:r>
                        <a:rPr lang="en-GB" sz="1200" b="1" kern="1200" dirty="0">
                          <a:solidFill>
                            <a:prstClr val="black"/>
                          </a:solidFill>
                          <a:latin typeface="Outfit" pitchFamily="2" charset="0"/>
                        </a:rPr>
                        <a:t>miscarriage risk </a:t>
                      </a:r>
                      <a:r>
                        <a:rPr lang="en-GB" sz="1200" kern="1200" dirty="0">
                          <a:solidFill>
                            <a:prstClr val="black"/>
                          </a:solidFill>
                          <a:latin typeface="Outfit" pitchFamily="2" charset="0"/>
                        </a:rPr>
                        <a:t>for individuals with higher amalgam exposure. </a:t>
                      </a:r>
                    </a:p>
                    <a:p>
                      <a:pPr marL="379385" marR="0" lvl="1" indent="-171450" algn="just" defTabSz="415869" rtl="0" eaLnBrk="1" fontAlgn="auto" latinLnBrk="0" hangingPunct="1">
                        <a:lnSpc>
                          <a:spcPct val="100000"/>
                        </a:lnSpc>
                        <a:spcBef>
                          <a:spcPts val="600"/>
                        </a:spcBef>
                        <a:spcAft>
                          <a:spcPts val="0"/>
                        </a:spcAft>
                        <a:buClrTx/>
                        <a:buSzTx/>
                        <a:buFont typeface="Courier New" panose="02070309020205020404" pitchFamily="49" charset="0"/>
                        <a:buChar char="o"/>
                        <a:tabLst/>
                        <a:defRPr/>
                      </a:pPr>
                      <a:r>
                        <a:rPr lang="en-GB" sz="1200" b="1" kern="1200" dirty="0">
                          <a:solidFill>
                            <a:prstClr val="black"/>
                          </a:solidFill>
                          <a:latin typeface="Outfit" pitchFamily="2" charset="0"/>
                        </a:rPr>
                        <a:t>Tentative: no association with birth malformations. </a:t>
                      </a:r>
                      <a:r>
                        <a:rPr lang="en-GB" sz="1200" kern="1200" dirty="0">
                          <a:solidFill>
                            <a:prstClr val="black"/>
                          </a:solidFill>
                          <a:latin typeface="Outfit" pitchFamily="2" charset="0"/>
                        </a:rPr>
                        <a:t>Small quantity/low-quality of studies </a:t>
                      </a:r>
                      <a:r>
                        <a:rPr lang="en-GB" sz="1200" b="1" kern="1200" dirty="0">
                          <a:solidFill>
                            <a:prstClr val="black"/>
                          </a:solidFill>
                          <a:latin typeface="Outfit" pitchFamily="2" charset="0"/>
                        </a:rPr>
                        <a:t>limit confidence in finding </a:t>
                      </a:r>
                      <a:r>
                        <a:rPr lang="en-GB" sz="1200" kern="1200" dirty="0">
                          <a:solidFill>
                            <a:prstClr val="black"/>
                          </a:solidFill>
                          <a:latin typeface="Outfit" pitchFamily="2" charset="0"/>
                        </a:rPr>
                        <a:t>(3 studies). </a:t>
                      </a:r>
                      <a:r>
                        <a:rPr lang="en-GB" sz="1200" b="1" dirty="0">
                          <a:solidFill>
                            <a:srgbClr val="017D69"/>
                          </a:solidFill>
                          <a:latin typeface="Outfit" pitchFamily="2" charset="0"/>
                        </a:rPr>
                        <a:t>Evidence quality: Variable</a:t>
                      </a:r>
                    </a:p>
                  </a:txBody>
                  <a:tcPr/>
                </a:tc>
                <a:extLst>
                  <a:ext uri="{0D108BD9-81ED-4DB2-BD59-A6C34878D82A}">
                    <a16:rowId xmlns:a16="http://schemas.microsoft.com/office/drawing/2014/main" val="1655891874"/>
                  </a:ext>
                </a:extLst>
              </a:tr>
              <a:tr h="505558">
                <a:tc>
                  <a:txBody>
                    <a:bodyPr/>
                    <a:lstStyle/>
                    <a:p>
                      <a:endParaRPr lang="en-GB" sz="1200" b="1" dirty="0">
                        <a:latin typeface="Outfit" pitchFamily="2" charset="0"/>
                      </a:endParaRPr>
                    </a:p>
                  </a:txBody>
                  <a:tcPr/>
                </a:tc>
                <a:tc>
                  <a:txBody>
                    <a:bodyPr/>
                    <a:lstStyle/>
                    <a:p>
                      <a:pPr marL="0" indent="0" algn="just">
                        <a:spcBef>
                          <a:spcPts val="600"/>
                        </a:spcBef>
                        <a:buFont typeface="Arial" panose="020B0604020202020204" pitchFamily="34" charset="0"/>
                        <a:buNone/>
                      </a:pPr>
                      <a:r>
                        <a:rPr lang="en-GB" sz="1400" b="1" kern="1200" dirty="0">
                          <a:solidFill>
                            <a:srgbClr val="003C3B"/>
                          </a:solidFill>
                          <a:effectLst/>
                          <a:latin typeface="Outfit" pitchFamily="2" charset="0"/>
                          <a:ea typeface="+mn-ea"/>
                          <a:cs typeface="+mn-cs"/>
                        </a:rPr>
                        <a:t>Dentists </a:t>
                      </a:r>
                    </a:p>
                    <a:p>
                      <a:pPr marL="0" indent="0" algn="just">
                        <a:spcBef>
                          <a:spcPts val="600"/>
                        </a:spcBef>
                        <a:buFont typeface="Arial" panose="020B0604020202020204" pitchFamily="34" charset="0"/>
                        <a:buNone/>
                      </a:pPr>
                      <a:r>
                        <a:rPr lang="en-GB" sz="1200" b="1" dirty="0">
                          <a:solidFill>
                            <a:prstClr val="black"/>
                          </a:solidFill>
                          <a:latin typeface="Outfit" pitchFamily="2" charset="0"/>
                        </a:rPr>
                        <a:t>Few consistent significant </a:t>
                      </a:r>
                      <a:r>
                        <a:rPr lang="en-GB" sz="1200" dirty="0">
                          <a:solidFill>
                            <a:prstClr val="black"/>
                          </a:solidFill>
                          <a:latin typeface="Outfit" pitchFamily="2" charset="0"/>
                        </a:rPr>
                        <a:t>associations between mercury and health impacts found in individual health categories. </a:t>
                      </a:r>
                      <a:r>
                        <a:rPr lang="en-GB" sz="1200" b="1" dirty="0">
                          <a:solidFill>
                            <a:srgbClr val="017D69"/>
                          </a:solidFill>
                          <a:latin typeface="Outfit" pitchFamily="2" charset="0"/>
                        </a:rPr>
                        <a:t>Evidence quality: Weak</a:t>
                      </a:r>
                    </a:p>
                  </a:txBody>
                  <a:tcPr/>
                </a:tc>
                <a:extLst>
                  <a:ext uri="{0D108BD9-81ED-4DB2-BD59-A6C34878D82A}">
                    <a16:rowId xmlns:a16="http://schemas.microsoft.com/office/drawing/2014/main" val="3440560757"/>
                  </a:ext>
                </a:extLst>
              </a:tr>
            </a:tbl>
          </a:graphicData>
        </a:graphic>
      </p:graphicFrame>
    </p:spTree>
    <p:extLst>
      <p:ext uri="{BB962C8B-B14F-4D97-AF65-F5344CB8AC3E}">
        <p14:creationId xmlns:p14="http://schemas.microsoft.com/office/powerpoint/2010/main" val="1667326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3E3A0-2515-DA62-270C-A66C650985B5}"/>
              </a:ext>
            </a:extLst>
          </p:cNvPr>
          <p:cNvSpPr>
            <a:spLocks noGrp="1"/>
          </p:cNvSpPr>
          <p:nvPr>
            <p:ph type="title"/>
          </p:nvPr>
        </p:nvSpPr>
        <p:spPr>
          <a:xfrm>
            <a:off x="303361" y="170748"/>
            <a:ext cx="6226717" cy="461925"/>
          </a:xfrm>
        </p:spPr>
        <p:txBody>
          <a:bodyPr/>
          <a:lstStyle/>
          <a:p>
            <a:r>
              <a:rPr lang="en-GB"/>
              <a:t>Implications</a:t>
            </a:r>
          </a:p>
        </p:txBody>
      </p:sp>
      <p:sp>
        <p:nvSpPr>
          <p:cNvPr id="3" name="Content Placeholder 2">
            <a:extLst>
              <a:ext uri="{FF2B5EF4-FFF2-40B4-BE49-F238E27FC236}">
                <a16:creationId xmlns:a16="http://schemas.microsoft.com/office/drawing/2014/main" id="{BA62DDE8-5CFA-7D2F-BEFE-14521F3E1A3B}"/>
              </a:ext>
            </a:extLst>
          </p:cNvPr>
          <p:cNvSpPr>
            <a:spLocks noGrp="1"/>
          </p:cNvSpPr>
          <p:nvPr>
            <p:ph idx="1"/>
          </p:nvPr>
        </p:nvSpPr>
        <p:spPr>
          <a:xfrm>
            <a:off x="303361" y="782534"/>
            <a:ext cx="8477082" cy="3578432"/>
          </a:xfrm>
        </p:spPr>
        <p:txBody>
          <a:bodyPr/>
          <a:lstStyle/>
          <a:p>
            <a:pPr marL="0" marR="0" lvl="0" indent="0" algn="just"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003C3B"/>
                </a:solidFill>
                <a:effectLst/>
                <a:uLnTx/>
                <a:uFillTx/>
                <a:latin typeface="Outfit" pitchFamily="2" charset="0"/>
                <a:cs typeface="+mn-cs"/>
              </a:rPr>
              <a:t>Policy</a:t>
            </a:r>
          </a:p>
          <a:p>
            <a:pPr marL="0" marR="0" lvl="0" indent="0" algn="just" defTabSz="415869" rtl="0" eaLnBrk="1" fontAlgn="auto" latinLnBrk="0" hangingPunct="1">
              <a:lnSpc>
                <a:spcPct val="90000"/>
              </a:lnSpc>
              <a:spcBef>
                <a:spcPts val="455"/>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3C3B"/>
                </a:solidFill>
                <a:effectLst/>
                <a:uLnTx/>
                <a:uFillTx/>
                <a:latin typeface="Outfit" pitchFamily="2" charset="0"/>
                <a:cs typeface="+mn-cs"/>
              </a:rPr>
              <a:t>Findings from this review used in conjunction with other research and discussions from the Minamata COP-6 to support UK government policy regarding future use of amalgam</a:t>
            </a:r>
            <a:endParaRPr kumimoji="0" lang="en-GB" sz="1600" b="1" i="0" u="none" strike="noStrike" kern="1200" cap="none" spc="0" normalizeH="0" baseline="0" noProof="0" dirty="0">
              <a:ln>
                <a:noFill/>
              </a:ln>
              <a:solidFill>
                <a:srgbClr val="003C3B"/>
              </a:solidFill>
              <a:effectLst/>
              <a:uLnTx/>
              <a:uFillTx/>
              <a:latin typeface="Outfit" pitchFamily="2" charset="0"/>
              <a:cs typeface="+mn-cs"/>
            </a:endParaRPr>
          </a:p>
          <a:p>
            <a:pPr marL="0" marR="0" lvl="0" indent="0" algn="just" defTabSz="415869" rtl="0" eaLnBrk="1" fontAlgn="auto" latinLnBrk="0" hangingPunct="1">
              <a:lnSpc>
                <a:spcPct val="90000"/>
              </a:lnSpc>
              <a:spcBef>
                <a:spcPts val="455"/>
              </a:spcBef>
              <a:spcAft>
                <a:spcPts val="0"/>
              </a:spcAft>
              <a:buClrTx/>
              <a:buSzTx/>
              <a:buFont typeface="Arial" panose="020B0604020202020204" pitchFamily="34" charset="0"/>
              <a:buNone/>
              <a:tabLst/>
              <a:defRPr/>
            </a:pPr>
            <a:endParaRPr lang="en-GB" sz="1600" b="1" dirty="0"/>
          </a:p>
          <a:p>
            <a:pPr marL="0" indent="0" algn="just">
              <a:buNone/>
            </a:pPr>
            <a:r>
              <a:rPr lang="en-GB" sz="1600" b="1" dirty="0"/>
              <a:t>Research</a:t>
            </a:r>
          </a:p>
          <a:p>
            <a:pPr algn="just"/>
            <a:r>
              <a:rPr lang="en-GB" sz="1600" dirty="0"/>
              <a:t>Further high-quality research required to fully understand:</a:t>
            </a:r>
          </a:p>
          <a:p>
            <a:pPr lvl="1" algn="just">
              <a:buFont typeface="Courier New" panose="02070309020205020404" pitchFamily="49" charset="0"/>
              <a:buChar char="o"/>
            </a:pPr>
            <a:r>
              <a:rPr lang="en-GB" sz="1400" dirty="0"/>
              <a:t> Health impacts of </a:t>
            </a:r>
            <a:r>
              <a:rPr lang="en-GB" sz="1400" b="1" dirty="0"/>
              <a:t>different types </a:t>
            </a:r>
            <a:r>
              <a:rPr lang="en-GB" sz="1400" dirty="0"/>
              <a:t>of material both </a:t>
            </a:r>
            <a:r>
              <a:rPr lang="en-GB" sz="1400" b="1" dirty="0"/>
              <a:t>individually</a:t>
            </a:r>
            <a:r>
              <a:rPr lang="en-GB" sz="1400" dirty="0"/>
              <a:t> and </a:t>
            </a:r>
            <a:r>
              <a:rPr lang="en-GB" sz="1400" b="1" dirty="0"/>
              <a:t>compared to one another</a:t>
            </a:r>
            <a:r>
              <a:rPr lang="en-GB" sz="1400" dirty="0"/>
              <a:t>.</a:t>
            </a:r>
          </a:p>
          <a:p>
            <a:pPr lvl="1" algn="just">
              <a:buFont typeface="Courier New" panose="02070309020205020404" pitchFamily="49" charset="0"/>
              <a:buChar char="o"/>
            </a:pPr>
            <a:r>
              <a:rPr lang="en-GB" sz="1400" dirty="0"/>
              <a:t> Health Impact of </a:t>
            </a:r>
            <a:r>
              <a:rPr lang="en-GB" sz="1400" b="1" dirty="0"/>
              <a:t>composite resin </a:t>
            </a:r>
            <a:r>
              <a:rPr lang="en-GB" sz="1400" dirty="0"/>
              <a:t>and </a:t>
            </a:r>
            <a:r>
              <a:rPr lang="en-GB" sz="1400" b="1" dirty="0"/>
              <a:t>glass ionomer </a:t>
            </a:r>
            <a:r>
              <a:rPr lang="en-GB" sz="1400" dirty="0"/>
              <a:t>across all population groups</a:t>
            </a:r>
          </a:p>
          <a:p>
            <a:pPr lvl="1" algn="just">
              <a:buFont typeface="Courier New" panose="02070309020205020404" pitchFamily="49" charset="0"/>
              <a:buChar char="o"/>
            </a:pPr>
            <a:endParaRPr lang="en-GB" sz="1400" dirty="0"/>
          </a:p>
          <a:p>
            <a:pPr algn="just"/>
            <a:r>
              <a:rPr lang="en-GB" sz="1600" b="1" dirty="0"/>
              <a:t>Composite resin</a:t>
            </a:r>
            <a:r>
              <a:rPr lang="en-GB" sz="1600" dirty="0"/>
              <a:t>: further high-quality trials evaluating: adverse events, cardiovascular disease, dermatological, gastrointestinal, general physical health, musculoskeletal, neurological, respiratory and visual ocular symptoms. </a:t>
            </a:r>
          </a:p>
          <a:p>
            <a:pPr algn="just"/>
            <a:endParaRPr lang="en-GB" sz="1600" dirty="0"/>
          </a:p>
          <a:p>
            <a:pPr marL="0" indent="0" algn="just">
              <a:buNone/>
            </a:pPr>
            <a:r>
              <a:rPr lang="en-GB" sz="1600" b="1" dirty="0"/>
              <a:t>Clinical practice</a:t>
            </a:r>
          </a:p>
          <a:p>
            <a:pPr marL="0" indent="0" algn="just">
              <a:buNone/>
            </a:pPr>
            <a:r>
              <a:rPr lang="en-GB" sz="1600" dirty="0"/>
              <a:t>Project PPI group indicated patients would like to be kept informed of potential health implications of different restorative materials and involved in the decision-making process.</a:t>
            </a:r>
          </a:p>
          <a:p>
            <a:pPr marL="0" indent="0" algn="just">
              <a:buNone/>
            </a:pPr>
            <a:endParaRPr lang="en-GB" sz="1600" dirty="0"/>
          </a:p>
          <a:p>
            <a:pPr marL="0" indent="0" algn="just">
              <a:buNone/>
            </a:pPr>
            <a:endParaRPr lang="en-GB" sz="1600" dirty="0"/>
          </a:p>
          <a:p>
            <a:pPr marL="0" indent="0" algn="just">
              <a:buNone/>
            </a:pPr>
            <a:endParaRPr lang="en-GB" sz="1600" dirty="0"/>
          </a:p>
          <a:p>
            <a:pPr marL="207935" lvl="1" indent="0" algn="just">
              <a:buNone/>
            </a:pPr>
            <a:endParaRPr lang="en-GB" sz="1400" dirty="0"/>
          </a:p>
          <a:p>
            <a:pPr marL="0" indent="0" algn="just">
              <a:buNone/>
            </a:pPr>
            <a:r>
              <a:rPr lang="en-GB" sz="1600" dirty="0"/>
              <a:t> </a:t>
            </a:r>
          </a:p>
          <a:p>
            <a:pPr algn="just"/>
            <a:endParaRPr lang="en-GB" sz="1600" dirty="0"/>
          </a:p>
        </p:txBody>
      </p:sp>
    </p:spTree>
    <p:extLst>
      <p:ext uri="{BB962C8B-B14F-4D97-AF65-F5344CB8AC3E}">
        <p14:creationId xmlns:p14="http://schemas.microsoft.com/office/powerpoint/2010/main" val="2836492946"/>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Palatino Linotype">
      <a:majorFont>
        <a:latin typeface="Century Gothic" panose="020B0502020202020204"/>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panose="02040502050505030304"/>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E-Powerpoint 16.9" id="{F64BD898-907F-364F-9241-62CC1352D110}" vid="{03961058-3D3F-4742-A47D-83E494AD84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d97569e-8fab-48fd-a560-c1da7224e3c1" xsi:nil="true"/>
    <lcf76f155ced4ddcb4097134ff3c332f xmlns="ec29fb9d-0ae5-4b2d-acd4-c5486c6772a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64B5B20C59FC43A31A5DDF4A194CBC" ma:contentTypeVersion="17" ma:contentTypeDescription="Create a new document." ma:contentTypeScope="" ma:versionID="36af71b1a2de36e7ba24b6a69fca8c65">
  <xsd:schema xmlns:xsd="http://www.w3.org/2001/XMLSchema" xmlns:xs="http://www.w3.org/2001/XMLSchema" xmlns:p="http://schemas.microsoft.com/office/2006/metadata/properties" xmlns:ns2="ec29fb9d-0ae5-4b2d-acd4-c5486c6772a7" xmlns:ns3="9d97569e-8fab-48fd-a560-c1da7224e3c1" targetNamespace="http://schemas.microsoft.com/office/2006/metadata/properties" ma:root="true" ma:fieldsID="35cd5855b755547bdbb19bd5d6fb3e14" ns2:_="" ns3:_="">
    <xsd:import namespace="ec29fb9d-0ae5-4b2d-acd4-c5486c6772a7"/>
    <xsd:import namespace="9d97569e-8fab-48fd-a560-c1da7224e3c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29fb9d-0ae5-4b2d-acd4-c5486c677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1103e67f-0598-4a90-8a4a-cec34b03bfa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d97569e-8fab-48fd-a560-c1da7224e3c1"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90155cd-ebf1-4dbf-bbdd-542ca95c7bc2}" ma:internalName="TaxCatchAll" ma:showField="CatchAllData" ma:web="9d97569e-8fab-48fd-a560-c1da7224e3c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C9CA35-1137-4CBC-A719-3D7C0CE685E2}">
  <ds:schemaRefs>
    <ds:schemaRef ds:uri="997cdd1e-e429-4b09-99d2-d895aefd500f"/>
    <ds:schemaRef ds:uri="9d97569e-8fab-48fd-a560-c1da7224e3c1"/>
    <ds:schemaRef ds:uri="a3ce718d-f813-4adc-8824-5d044fc7674a"/>
    <ds:schemaRef ds:uri="ec29fb9d-0ae5-4b2d-acd4-c5486c6772a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A51B988-6999-48D8-A995-709B3B3A3505}">
  <ds:schemaRefs>
    <ds:schemaRef ds:uri="http://schemas.microsoft.com/sharepoint/v3/contenttype/forms"/>
  </ds:schemaRefs>
</ds:datastoreItem>
</file>

<file path=customXml/itemProps3.xml><?xml version="1.0" encoding="utf-8"?>
<ds:datastoreItem xmlns:ds="http://schemas.openxmlformats.org/officeDocument/2006/customXml" ds:itemID="{FCEE0AC3-3E87-425C-9E12-371D00D8FB7A}">
  <ds:schemaRefs>
    <ds:schemaRef ds:uri="9d97569e-8fab-48fd-a560-c1da7224e3c1"/>
    <ds:schemaRef ds:uri="ec29fb9d-0ae5-4b2d-acd4-c5486c6772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12a5d77-fb98-4eee-af32-1334d8f04a53}" enabled="0" method="" siteId="{912a5d77-fb98-4eee-af32-1334d8f04a53}" removed="1"/>
</clbl:labelList>
</file>

<file path=docProps/app.xml><?xml version="1.0" encoding="utf-8"?>
<Properties xmlns="http://schemas.openxmlformats.org/officeDocument/2006/extended-properties" xmlns:vt="http://schemas.openxmlformats.org/officeDocument/2006/docPropsVTypes">
  <Template>Custom Design</Template>
  <TotalTime>3</TotalTime>
  <Words>1836</Words>
  <Application>Microsoft Office PowerPoint</Application>
  <PresentationFormat>On-screen Show (16:9)</PresentationFormat>
  <Paragraphs>169</Paragraphs>
  <Slides>13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Symbol</vt:lpstr>
      <vt:lpstr>Arial</vt:lpstr>
      <vt:lpstr>Outfit</vt:lpstr>
      <vt:lpstr>Courier New</vt:lpstr>
      <vt:lpstr>Custom Design</vt:lpstr>
      <vt:lpstr>The health and environmental impact of dental amalgam and alternative restorative materials: a systematic review     Exeter Policy Research Programme Evidence Review Facility             March 2026</vt:lpstr>
      <vt:lpstr>PowerPoint Presentation</vt:lpstr>
      <vt:lpstr>Review context</vt:lpstr>
      <vt:lpstr>Systematic Review aim</vt:lpstr>
      <vt:lpstr>Methods</vt:lpstr>
      <vt:lpstr>Key findings</vt:lpstr>
      <vt:lpstr>PowerPoint Presentation</vt:lpstr>
      <vt:lpstr>PowerPoint Presentation</vt:lpstr>
      <vt:lpstr>Implications</vt:lpstr>
      <vt:lpstr>For more information</vt:lpstr>
      <vt:lpstr>The Exeter Policy Research Programme Evidence Review Facility</vt:lpstr>
      <vt:lpstr>References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Coles, Andy</dc:creator>
  <cp:lastModifiedBy>Shaw, Liz</cp:lastModifiedBy>
  <cp:revision>3</cp:revision>
  <dcterms:created xsi:type="dcterms:W3CDTF">2022-09-29T15:54:17Z</dcterms:created>
  <dcterms:modified xsi:type="dcterms:W3CDTF">2026-05-28T09:01:15Z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2022-07-28T00:00:00Z</vt:filetime>
  </property>
  <property fmtid="{D5CDD505-2E9C-101B-9397-08002B2CF9AE}" pid="3" name="Creator">
    <vt:lpwstr>Adobe InDesign 17.3 (Macintosh)</vt:lpwstr>
  </property>
  <property fmtid="{D5CDD505-2E9C-101B-9397-08002B2CF9AE}" pid="4" name="LastSaved">
    <vt:filetime>2022-07-28T00:00:00Z</vt:filetime>
  </property>
  <property fmtid="{D5CDD505-2E9C-101B-9397-08002B2CF9AE}" pid="5" name="Producer">
    <vt:lpwstr>Adobe PDF Library 16.0.7</vt:lpwstr>
  </property>
  <property fmtid="{D5CDD505-2E9C-101B-9397-08002B2CF9AE}" pid="6" name="ContentTypeId">
    <vt:lpwstr>0x0101000864B5B20C59FC43A31A5DDF4A194CBC</vt:lpwstr>
  </property>
  <property fmtid="{D5CDD505-2E9C-101B-9397-08002B2CF9AE}" pid="7" name="MediaServiceImageTags">
    <vt:lpwstr/>
  </property>
</Properties>
</file>